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ppt/media/image5.jpg" ContentType="image/png"/>
  <Override PartName="/ppt/media/image6.jpg" ContentType="image/png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  <p:sldMasterId id="2147483708" r:id="rId4"/>
  </p:sldMasterIdLst>
  <p:notesMasterIdLst>
    <p:notesMasterId r:id="rId21"/>
  </p:notesMasterIdLst>
  <p:sldIdLst>
    <p:sldId id="256" r:id="rId5"/>
    <p:sldId id="3543" r:id="rId6"/>
    <p:sldId id="3546" r:id="rId7"/>
    <p:sldId id="3545" r:id="rId8"/>
    <p:sldId id="257" r:id="rId9"/>
    <p:sldId id="3544" r:id="rId10"/>
    <p:sldId id="3535" r:id="rId11"/>
    <p:sldId id="3536" r:id="rId12"/>
    <p:sldId id="3532" r:id="rId13"/>
    <p:sldId id="3547" r:id="rId14"/>
    <p:sldId id="3540" r:id="rId15"/>
    <p:sldId id="260" r:id="rId16"/>
    <p:sldId id="3541" r:id="rId17"/>
    <p:sldId id="258" r:id="rId18"/>
    <p:sldId id="259" r:id="rId19"/>
    <p:sldId id="35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A1C0D-491D-4C8B-AB93-11DCA75AC95E}" v="43" dt="2025-02-28T18:54:42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>
        <p:scale>
          <a:sx n="60" d="100"/>
          <a:sy n="60" d="100"/>
        </p:scale>
        <p:origin x="1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llur, Rashmi" userId="2bb1317b-642a-423b-897c-2e93bd444b05" providerId="ADAL" clId="{176A1C0D-491D-4C8B-AB93-11DCA75AC95E}"/>
    <pc:docChg chg="undo custSel addSld delSld modSld sldOrd delMainMaster">
      <pc:chgData name="Mullur, Rashmi" userId="2bb1317b-642a-423b-897c-2e93bd444b05" providerId="ADAL" clId="{176A1C0D-491D-4C8B-AB93-11DCA75AC95E}" dt="2025-02-28T18:58:25.600" v="2892" actId="20577"/>
      <pc:docMkLst>
        <pc:docMk/>
      </pc:docMkLst>
      <pc:sldChg chg="addSp modSp mod">
        <pc:chgData name="Mullur, Rashmi" userId="2bb1317b-642a-423b-897c-2e93bd444b05" providerId="ADAL" clId="{176A1C0D-491D-4C8B-AB93-11DCA75AC95E}" dt="2025-02-28T17:54:11.960" v="223" actId="1076"/>
        <pc:sldMkLst>
          <pc:docMk/>
          <pc:sldMk cId="1568408877" sldId="256"/>
        </pc:sldMkLst>
        <pc:spChg chg="mod">
          <ac:chgData name="Mullur, Rashmi" userId="2bb1317b-642a-423b-897c-2e93bd444b05" providerId="ADAL" clId="{176A1C0D-491D-4C8B-AB93-11DCA75AC95E}" dt="2025-02-28T17:53:57.528" v="221" actId="20577"/>
          <ac:spMkLst>
            <pc:docMk/>
            <pc:sldMk cId="1568408877" sldId="256"/>
            <ac:spMk id="4" creationId="{DFDC5A89-BE66-41F9-9DDC-7A049A5A7F15}"/>
          </ac:spMkLst>
        </pc:spChg>
        <pc:spChg chg="mod">
          <ac:chgData name="Mullur, Rashmi" userId="2bb1317b-642a-423b-897c-2e93bd444b05" providerId="ADAL" clId="{176A1C0D-491D-4C8B-AB93-11DCA75AC95E}" dt="2025-02-28T17:46:34.212" v="193" actId="14100"/>
          <ac:spMkLst>
            <pc:docMk/>
            <pc:sldMk cId="1568408877" sldId="256"/>
            <ac:spMk id="5" creationId="{0BEB38EB-4B8A-F9E1-BE88-B1246DEB53AF}"/>
          </ac:spMkLst>
        </pc:spChg>
        <pc:picChg chg="add mod">
          <ac:chgData name="Mullur, Rashmi" userId="2bb1317b-642a-423b-897c-2e93bd444b05" providerId="ADAL" clId="{176A1C0D-491D-4C8B-AB93-11DCA75AC95E}" dt="2025-02-28T17:54:11.960" v="223" actId="1076"/>
          <ac:picMkLst>
            <pc:docMk/>
            <pc:sldMk cId="1568408877" sldId="256"/>
            <ac:picMk id="6" creationId="{97255730-82BC-B337-0A9A-A04064EFFBB8}"/>
          </ac:picMkLst>
        </pc:picChg>
        <pc:picChg chg="add mod">
          <ac:chgData name="Mullur, Rashmi" userId="2bb1317b-642a-423b-897c-2e93bd444b05" providerId="ADAL" clId="{176A1C0D-491D-4C8B-AB93-11DCA75AC95E}" dt="2025-02-28T17:54:05.481" v="222" actId="1076"/>
          <ac:picMkLst>
            <pc:docMk/>
            <pc:sldMk cId="1568408877" sldId="256"/>
            <ac:picMk id="7" creationId="{E253C150-B82E-0CEF-6945-68EBE848B869}"/>
          </ac:picMkLst>
        </pc:picChg>
      </pc:sldChg>
      <pc:sldChg chg="addSp delSp modSp mod ord modClrScheme chgLayout">
        <pc:chgData name="Mullur, Rashmi" userId="2bb1317b-642a-423b-897c-2e93bd444b05" providerId="ADAL" clId="{176A1C0D-491D-4C8B-AB93-11DCA75AC95E}" dt="2025-02-28T18:20:17.944" v="975"/>
        <pc:sldMkLst>
          <pc:docMk/>
          <pc:sldMk cId="1450436951" sldId="257"/>
        </pc:sldMkLst>
        <pc:spChg chg="del">
          <ac:chgData name="Mullur, Rashmi" userId="2bb1317b-642a-423b-897c-2e93bd444b05" providerId="ADAL" clId="{176A1C0D-491D-4C8B-AB93-11DCA75AC95E}" dt="2025-02-28T17:26:26.562" v="28" actId="700"/>
          <ac:spMkLst>
            <pc:docMk/>
            <pc:sldMk cId="1450436951" sldId="257"/>
            <ac:spMk id="2" creationId="{157CE4A2-D4AE-910A-C668-1F00D969ABD0}"/>
          </ac:spMkLst>
        </pc:spChg>
        <pc:spChg chg="del">
          <ac:chgData name="Mullur, Rashmi" userId="2bb1317b-642a-423b-897c-2e93bd444b05" providerId="ADAL" clId="{176A1C0D-491D-4C8B-AB93-11DCA75AC95E}" dt="2025-02-28T17:26:26.562" v="28" actId="700"/>
          <ac:spMkLst>
            <pc:docMk/>
            <pc:sldMk cId="1450436951" sldId="257"/>
            <ac:spMk id="3" creationId="{EA112DAB-5EFA-8C14-329F-CAC4CEE93690}"/>
          </ac:spMkLst>
        </pc:spChg>
        <pc:spChg chg="add mod">
          <ac:chgData name="Mullur, Rashmi" userId="2bb1317b-642a-423b-897c-2e93bd444b05" providerId="ADAL" clId="{176A1C0D-491D-4C8B-AB93-11DCA75AC95E}" dt="2025-02-28T17:37:34.766" v="137" actId="1582"/>
          <ac:spMkLst>
            <pc:docMk/>
            <pc:sldMk cId="1450436951" sldId="257"/>
            <ac:spMk id="8" creationId="{56DB47C0-72B4-6415-725E-E085487D52F1}"/>
          </ac:spMkLst>
        </pc:spChg>
        <pc:spChg chg="add mod">
          <ac:chgData name="Mullur, Rashmi" userId="2bb1317b-642a-423b-897c-2e93bd444b05" providerId="ADAL" clId="{176A1C0D-491D-4C8B-AB93-11DCA75AC95E}" dt="2025-02-28T17:34:38.168" v="122" actId="208"/>
          <ac:spMkLst>
            <pc:docMk/>
            <pc:sldMk cId="1450436951" sldId="257"/>
            <ac:spMk id="27" creationId="{1134DE7B-F195-462F-3481-5A756E96130D}"/>
          </ac:spMkLst>
        </pc:spChg>
        <pc:picChg chg="add del mod modCrop">
          <ac:chgData name="Mullur, Rashmi" userId="2bb1317b-642a-423b-897c-2e93bd444b05" providerId="ADAL" clId="{176A1C0D-491D-4C8B-AB93-11DCA75AC95E}" dt="2025-02-28T17:26:30.005" v="29" actId="21"/>
          <ac:picMkLst>
            <pc:docMk/>
            <pc:sldMk cId="1450436951" sldId="257"/>
            <ac:picMk id="5" creationId="{F7847C2F-5B08-8EA4-B560-7ECFF11ACF03}"/>
          </ac:picMkLst>
        </pc:picChg>
        <pc:picChg chg="add mod">
          <ac:chgData name="Mullur, Rashmi" userId="2bb1317b-642a-423b-897c-2e93bd444b05" providerId="ADAL" clId="{176A1C0D-491D-4C8B-AB93-11DCA75AC95E}" dt="2025-02-28T17:26:31.017" v="30"/>
          <ac:picMkLst>
            <pc:docMk/>
            <pc:sldMk cId="1450436951" sldId="257"/>
            <ac:picMk id="6" creationId="{F7847C2F-5B08-8EA4-B560-7ECFF11ACF03}"/>
          </ac:picMkLst>
        </pc:picChg>
        <pc:picChg chg="add mod">
          <ac:chgData name="Mullur, Rashmi" userId="2bb1317b-642a-423b-897c-2e93bd444b05" providerId="ADAL" clId="{176A1C0D-491D-4C8B-AB93-11DCA75AC95E}" dt="2025-02-28T17:27:35.289" v="50" actId="14100"/>
          <ac:picMkLst>
            <pc:docMk/>
            <pc:sldMk cId="1450436951" sldId="257"/>
            <ac:picMk id="7" creationId="{4F987510-FD03-0024-41D4-FB3C8DC0A5B6}"/>
          </ac:picMkLst>
        </pc:picChg>
        <pc:cxnChg chg="add mod">
          <ac:chgData name="Mullur, Rashmi" userId="2bb1317b-642a-423b-897c-2e93bd444b05" providerId="ADAL" clId="{176A1C0D-491D-4C8B-AB93-11DCA75AC95E}" dt="2025-02-28T17:34:38.168" v="122" actId="208"/>
          <ac:cxnSpMkLst>
            <pc:docMk/>
            <pc:sldMk cId="1450436951" sldId="257"/>
            <ac:cxnSpMk id="10" creationId="{758F2AAC-4FCA-54A0-AEDF-4908187B2005}"/>
          </ac:cxnSpMkLst>
        </pc:cxnChg>
        <pc:cxnChg chg="add mod">
          <ac:chgData name="Mullur, Rashmi" userId="2bb1317b-642a-423b-897c-2e93bd444b05" providerId="ADAL" clId="{176A1C0D-491D-4C8B-AB93-11DCA75AC95E}" dt="2025-02-28T17:34:38.168" v="122" actId="208"/>
          <ac:cxnSpMkLst>
            <pc:docMk/>
            <pc:sldMk cId="1450436951" sldId="257"/>
            <ac:cxnSpMk id="14" creationId="{51D01464-A51C-F5AC-EB74-C4D8002CFB77}"/>
          </ac:cxnSpMkLst>
        </pc:cxnChg>
        <pc:cxnChg chg="add mod">
          <ac:chgData name="Mullur, Rashmi" userId="2bb1317b-642a-423b-897c-2e93bd444b05" providerId="ADAL" clId="{176A1C0D-491D-4C8B-AB93-11DCA75AC95E}" dt="2025-02-28T17:34:38.168" v="122" actId="208"/>
          <ac:cxnSpMkLst>
            <pc:docMk/>
            <pc:sldMk cId="1450436951" sldId="257"/>
            <ac:cxnSpMk id="18" creationId="{0A2F9578-6331-0AFD-23B9-B975758F2BA9}"/>
          </ac:cxnSpMkLst>
        </pc:cxnChg>
        <pc:cxnChg chg="add mod">
          <ac:chgData name="Mullur, Rashmi" userId="2bb1317b-642a-423b-897c-2e93bd444b05" providerId="ADAL" clId="{176A1C0D-491D-4C8B-AB93-11DCA75AC95E}" dt="2025-02-28T17:34:38.168" v="122" actId="208"/>
          <ac:cxnSpMkLst>
            <pc:docMk/>
            <pc:sldMk cId="1450436951" sldId="257"/>
            <ac:cxnSpMk id="21" creationId="{19A529A9-63C7-0D99-59FD-1DA1762CE2B5}"/>
          </ac:cxnSpMkLst>
        </pc:cxnChg>
        <pc:cxnChg chg="add mod">
          <ac:chgData name="Mullur, Rashmi" userId="2bb1317b-642a-423b-897c-2e93bd444b05" providerId="ADAL" clId="{176A1C0D-491D-4C8B-AB93-11DCA75AC95E}" dt="2025-02-28T17:34:38.168" v="122" actId="208"/>
          <ac:cxnSpMkLst>
            <pc:docMk/>
            <pc:sldMk cId="1450436951" sldId="257"/>
            <ac:cxnSpMk id="24" creationId="{77E126AD-EC37-73F9-2F68-B71F52FC4698}"/>
          </ac:cxnSpMkLst>
        </pc:cxnChg>
      </pc:sldChg>
      <pc:sldChg chg="add del">
        <pc:chgData name="Mullur, Rashmi" userId="2bb1317b-642a-423b-897c-2e93bd444b05" providerId="ADAL" clId="{176A1C0D-491D-4C8B-AB93-11DCA75AC95E}" dt="2025-02-28T17:40:41.283" v="177"/>
        <pc:sldMkLst>
          <pc:docMk/>
          <pc:sldMk cId="0" sldId="258"/>
        </pc:sldMkLst>
      </pc:sldChg>
      <pc:sldChg chg="modSp add del mod">
        <pc:chgData name="Mullur, Rashmi" userId="2bb1317b-642a-423b-897c-2e93bd444b05" providerId="ADAL" clId="{176A1C0D-491D-4C8B-AB93-11DCA75AC95E}" dt="2025-02-28T17:56:41.657" v="275" actId="20577"/>
        <pc:sldMkLst>
          <pc:docMk/>
          <pc:sldMk cId="0" sldId="259"/>
        </pc:sldMkLst>
        <pc:spChg chg="mod">
          <ac:chgData name="Mullur, Rashmi" userId="2bb1317b-642a-423b-897c-2e93bd444b05" providerId="ADAL" clId="{176A1C0D-491D-4C8B-AB93-11DCA75AC95E}" dt="2025-02-28T17:56:41.657" v="275" actId="20577"/>
          <ac:spMkLst>
            <pc:docMk/>
            <pc:sldMk cId="0" sldId="259"/>
            <ac:spMk id="4" creationId="{FE2011A3-4D53-D1ED-9BE2-F84BBE7AB76D}"/>
          </ac:spMkLst>
        </pc:spChg>
      </pc:sldChg>
      <pc:sldChg chg="add del">
        <pc:chgData name="Mullur, Rashmi" userId="2bb1317b-642a-423b-897c-2e93bd444b05" providerId="ADAL" clId="{176A1C0D-491D-4C8B-AB93-11DCA75AC95E}" dt="2025-02-28T17:40:41.283" v="177"/>
        <pc:sldMkLst>
          <pc:docMk/>
          <pc:sldMk cId="0" sldId="260"/>
        </pc:sldMkLst>
      </pc:sldChg>
      <pc:sldChg chg="addSp modSp add del mod">
        <pc:chgData name="Mullur, Rashmi" userId="2bb1317b-642a-423b-897c-2e93bd444b05" providerId="ADAL" clId="{176A1C0D-491D-4C8B-AB93-11DCA75AC95E}" dt="2025-02-28T18:17:19.808" v="971" actId="47"/>
        <pc:sldMkLst>
          <pc:docMk/>
          <pc:sldMk cId="2820371238" sldId="817"/>
        </pc:sldMkLst>
        <pc:spChg chg="add mod">
          <ac:chgData name="Mullur, Rashmi" userId="2bb1317b-642a-423b-897c-2e93bd444b05" providerId="ADAL" clId="{176A1C0D-491D-4C8B-AB93-11DCA75AC95E}" dt="2025-02-28T18:02:12.688" v="419" actId="1036"/>
          <ac:spMkLst>
            <pc:docMk/>
            <pc:sldMk cId="2820371238" sldId="817"/>
            <ac:spMk id="5" creationId="{FE8AE018-9F3A-53DA-7968-5D6EE9673926}"/>
          </ac:spMkLst>
        </pc:spChg>
      </pc:sldChg>
      <pc:sldChg chg="modSp mod">
        <pc:chgData name="Mullur, Rashmi" userId="2bb1317b-642a-423b-897c-2e93bd444b05" providerId="ADAL" clId="{176A1C0D-491D-4C8B-AB93-11DCA75AC95E}" dt="2025-02-28T18:55:55.878" v="2855" actId="20577"/>
        <pc:sldMkLst>
          <pc:docMk/>
          <pc:sldMk cId="3548139" sldId="3532"/>
        </pc:sldMkLst>
        <pc:spChg chg="mod">
          <ac:chgData name="Mullur, Rashmi" userId="2bb1317b-642a-423b-897c-2e93bd444b05" providerId="ADAL" clId="{176A1C0D-491D-4C8B-AB93-11DCA75AC95E}" dt="2025-02-28T17:38:40.695" v="174" actId="20577"/>
          <ac:spMkLst>
            <pc:docMk/>
            <pc:sldMk cId="3548139" sldId="3532"/>
            <ac:spMk id="2" creationId="{5140876C-7DA7-0E42-22A3-2B6A5946E8FD}"/>
          </ac:spMkLst>
        </pc:spChg>
        <pc:spChg chg="mod">
          <ac:chgData name="Mullur, Rashmi" userId="2bb1317b-642a-423b-897c-2e93bd444b05" providerId="ADAL" clId="{176A1C0D-491D-4C8B-AB93-11DCA75AC95E}" dt="2025-02-28T18:55:55.878" v="2855" actId="20577"/>
          <ac:spMkLst>
            <pc:docMk/>
            <pc:sldMk cId="3548139" sldId="3532"/>
            <ac:spMk id="3" creationId="{3DE61E22-D2B2-988A-6E10-E5A7CC694E87}"/>
          </ac:spMkLst>
        </pc:spChg>
      </pc:sldChg>
      <pc:sldChg chg="del">
        <pc:chgData name="Mullur, Rashmi" userId="2bb1317b-642a-423b-897c-2e93bd444b05" providerId="ADAL" clId="{176A1C0D-491D-4C8B-AB93-11DCA75AC95E}" dt="2025-02-28T17:58:39.364" v="365" actId="47"/>
        <pc:sldMkLst>
          <pc:docMk/>
          <pc:sldMk cId="4146465521" sldId="3533"/>
        </pc:sldMkLst>
      </pc:sldChg>
      <pc:sldChg chg="del">
        <pc:chgData name="Mullur, Rashmi" userId="2bb1317b-642a-423b-897c-2e93bd444b05" providerId="ADAL" clId="{176A1C0D-491D-4C8B-AB93-11DCA75AC95E}" dt="2025-02-28T17:58:28.512" v="363" actId="47"/>
        <pc:sldMkLst>
          <pc:docMk/>
          <pc:sldMk cId="3764892305" sldId="3534"/>
        </pc:sldMkLst>
      </pc:sldChg>
      <pc:sldChg chg="ord">
        <pc:chgData name="Mullur, Rashmi" userId="2bb1317b-642a-423b-897c-2e93bd444b05" providerId="ADAL" clId="{176A1C0D-491D-4C8B-AB93-11DCA75AC95E}" dt="2025-02-28T18:34:22.114" v="2134"/>
        <pc:sldMkLst>
          <pc:docMk/>
          <pc:sldMk cId="3568026697" sldId="3535"/>
        </pc:sldMkLst>
      </pc:sldChg>
      <pc:sldChg chg="ord">
        <pc:chgData name="Mullur, Rashmi" userId="2bb1317b-642a-423b-897c-2e93bd444b05" providerId="ADAL" clId="{176A1C0D-491D-4C8B-AB93-11DCA75AC95E}" dt="2025-02-28T18:34:26.956" v="2136"/>
        <pc:sldMkLst>
          <pc:docMk/>
          <pc:sldMk cId="3337504197" sldId="3536"/>
        </pc:sldMkLst>
      </pc:sldChg>
      <pc:sldChg chg="del">
        <pc:chgData name="Mullur, Rashmi" userId="2bb1317b-642a-423b-897c-2e93bd444b05" providerId="ADAL" clId="{176A1C0D-491D-4C8B-AB93-11DCA75AC95E}" dt="2025-02-28T17:58:36.771" v="364" actId="47"/>
        <pc:sldMkLst>
          <pc:docMk/>
          <pc:sldMk cId="1812748936" sldId="3537"/>
        </pc:sldMkLst>
      </pc:sldChg>
      <pc:sldChg chg="del">
        <pc:chgData name="Mullur, Rashmi" userId="2bb1317b-642a-423b-897c-2e93bd444b05" providerId="ADAL" clId="{176A1C0D-491D-4C8B-AB93-11DCA75AC95E}" dt="2025-02-28T18:54:27.561" v="2775" actId="47"/>
        <pc:sldMkLst>
          <pc:docMk/>
          <pc:sldMk cId="1417638168" sldId="3538"/>
        </pc:sldMkLst>
      </pc:sldChg>
      <pc:sldChg chg="addSp delSp modSp new mod ord setBg">
        <pc:chgData name="Mullur, Rashmi" userId="2bb1317b-642a-423b-897c-2e93bd444b05" providerId="ADAL" clId="{176A1C0D-491D-4C8B-AB93-11DCA75AC95E}" dt="2025-02-28T18:58:25.600" v="2892" actId="20577"/>
        <pc:sldMkLst>
          <pc:docMk/>
          <pc:sldMk cId="1848403559" sldId="3539"/>
        </pc:sldMkLst>
        <pc:spChg chg="mod">
          <ac:chgData name="Mullur, Rashmi" userId="2bb1317b-642a-423b-897c-2e93bd444b05" providerId="ADAL" clId="{176A1C0D-491D-4C8B-AB93-11DCA75AC95E}" dt="2025-02-28T18:58:03.949" v="2879" actId="26606"/>
          <ac:spMkLst>
            <pc:docMk/>
            <pc:sldMk cId="1848403559" sldId="3539"/>
            <ac:spMk id="2" creationId="{A65DC449-19B9-C70D-A627-3BD3892E24C0}"/>
          </ac:spMkLst>
        </pc:spChg>
        <pc:spChg chg="add del mod">
          <ac:chgData name="Mullur, Rashmi" userId="2bb1317b-642a-423b-897c-2e93bd444b05" providerId="ADAL" clId="{176A1C0D-491D-4C8B-AB93-11DCA75AC95E}" dt="2025-02-28T18:58:03.949" v="2879" actId="26606"/>
          <ac:spMkLst>
            <pc:docMk/>
            <pc:sldMk cId="1848403559" sldId="3539"/>
            <ac:spMk id="3" creationId="{7245F663-F2E6-2503-CF48-C23821F6126E}"/>
          </ac:spMkLst>
        </pc:spChg>
        <pc:spChg chg="add mod">
          <ac:chgData name="Mullur, Rashmi" userId="2bb1317b-642a-423b-897c-2e93bd444b05" providerId="ADAL" clId="{176A1C0D-491D-4C8B-AB93-11DCA75AC95E}" dt="2025-02-28T18:58:25.600" v="2892" actId="20577"/>
          <ac:spMkLst>
            <pc:docMk/>
            <pc:sldMk cId="1848403559" sldId="3539"/>
            <ac:spMk id="7" creationId="{7245F663-F2E6-2503-CF48-C23821F6126E}"/>
          </ac:spMkLst>
        </pc:spChg>
        <pc:spChg chg="add">
          <ac:chgData name="Mullur, Rashmi" userId="2bb1317b-642a-423b-897c-2e93bd444b05" providerId="ADAL" clId="{176A1C0D-491D-4C8B-AB93-11DCA75AC95E}" dt="2025-02-28T18:58:03.949" v="2879" actId="26606"/>
          <ac:spMkLst>
            <pc:docMk/>
            <pc:sldMk cId="1848403559" sldId="3539"/>
            <ac:spMk id="8" creationId="{1B15ED52-F352-441B-82BF-E0EA34836D08}"/>
          </ac:spMkLst>
        </pc:spChg>
        <pc:spChg chg="add">
          <ac:chgData name="Mullur, Rashmi" userId="2bb1317b-642a-423b-897c-2e93bd444b05" providerId="ADAL" clId="{176A1C0D-491D-4C8B-AB93-11DCA75AC95E}" dt="2025-02-28T18:58:03.949" v="2879" actId="26606"/>
          <ac:spMkLst>
            <pc:docMk/>
            <pc:sldMk cId="1848403559" sldId="3539"/>
            <ac:spMk id="10" creationId="{3B2E3793-BFE6-45A2-9B7B-E18844431C99}"/>
          </ac:spMkLst>
        </pc:spChg>
        <pc:spChg chg="add">
          <ac:chgData name="Mullur, Rashmi" userId="2bb1317b-642a-423b-897c-2e93bd444b05" providerId="ADAL" clId="{176A1C0D-491D-4C8B-AB93-11DCA75AC95E}" dt="2025-02-28T18:58:03.949" v="2879" actId="26606"/>
          <ac:spMkLst>
            <pc:docMk/>
            <pc:sldMk cId="1848403559" sldId="3539"/>
            <ac:spMk id="12" creationId="{BC4C4868-CB8F-4AF9-9CDB-8108F2C19B67}"/>
          </ac:spMkLst>
        </pc:spChg>
        <pc:spChg chg="add">
          <ac:chgData name="Mullur, Rashmi" userId="2bb1317b-642a-423b-897c-2e93bd444b05" providerId="ADAL" clId="{176A1C0D-491D-4C8B-AB93-11DCA75AC95E}" dt="2025-02-28T18:58:03.949" v="2879" actId="26606"/>
          <ac:spMkLst>
            <pc:docMk/>
            <pc:sldMk cId="1848403559" sldId="3539"/>
            <ac:spMk id="14" creationId="{375E0459-6403-40CD-989D-56A4407CA12E}"/>
          </ac:spMkLst>
        </pc:spChg>
        <pc:spChg chg="add">
          <ac:chgData name="Mullur, Rashmi" userId="2bb1317b-642a-423b-897c-2e93bd444b05" providerId="ADAL" clId="{176A1C0D-491D-4C8B-AB93-11DCA75AC95E}" dt="2025-02-28T18:58:03.949" v="2879" actId="26606"/>
          <ac:spMkLst>
            <pc:docMk/>
            <pc:sldMk cId="1848403559" sldId="3539"/>
            <ac:spMk id="16" creationId="{53E5B1A8-3AC9-4BD1-9BBC-78CA94F2D1BA}"/>
          </ac:spMkLst>
        </pc:spChg>
        <pc:graphicFrameChg chg="add del">
          <ac:chgData name="Mullur, Rashmi" userId="2bb1317b-642a-423b-897c-2e93bd444b05" providerId="ADAL" clId="{176A1C0D-491D-4C8B-AB93-11DCA75AC95E}" dt="2025-02-28T18:58:03.933" v="2878" actId="26606"/>
          <ac:graphicFrameMkLst>
            <pc:docMk/>
            <pc:sldMk cId="1848403559" sldId="3539"/>
            <ac:graphicFrameMk id="5" creationId="{36EFCC66-C3F6-3E93-DCAE-8ACED5400807}"/>
          </ac:graphicFrameMkLst>
        </pc:graphicFrameChg>
      </pc:sldChg>
      <pc:sldChg chg="add del">
        <pc:chgData name="Mullur, Rashmi" userId="2bb1317b-642a-423b-897c-2e93bd444b05" providerId="ADAL" clId="{176A1C0D-491D-4C8B-AB93-11DCA75AC95E}" dt="2025-02-28T17:40:41.283" v="177"/>
        <pc:sldMkLst>
          <pc:docMk/>
          <pc:sldMk cId="0" sldId="3540"/>
        </pc:sldMkLst>
      </pc:sldChg>
      <pc:sldChg chg="add del">
        <pc:chgData name="Mullur, Rashmi" userId="2bb1317b-642a-423b-897c-2e93bd444b05" providerId="ADAL" clId="{176A1C0D-491D-4C8B-AB93-11DCA75AC95E}" dt="2025-02-28T17:40:41.283" v="177"/>
        <pc:sldMkLst>
          <pc:docMk/>
          <pc:sldMk cId="0" sldId="3541"/>
        </pc:sldMkLst>
      </pc:sldChg>
      <pc:sldChg chg="addSp delSp modSp new del mod">
        <pc:chgData name="Mullur, Rashmi" userId="2bb1317b-642a-423b-897c-2e93bd444b05" providerId="ADAL" clId="{176A1C0D-491D-4C8B-AB93-11DCA75AC95E}" dt="2025-02-28T18:38:52.024" v="2465" actId="47"/>
        <pc:sldMkLst>
          <pc:docMk/>
          <pc:sldMk cId="1979296863" sldId="3542"/>
        </pc:sldMkLst>
        <pc:picChg chg="add del mod modCrop">
          <ac:chgData name="Mullur, Rashmi" userId="2bb1317b-642a-423b-897c-2e93bd444b05" providerId="ADAL" clId="{176A1C0D-491D-4C8B-AB93-11DCA75AC95E}" dt="2025-02-28T17:45:57.615" v="189" actId="21"/>
          <ac:picMkLst>
            <pc:docMk/>
            <pc:sldMk cId="1979296863" sldId="3542"/>
            <ac:picMk id="2" creationId="{97255730-82BC-B337-0A9A-A04064EFFBB8}"/>
          </ac:picMkLst>
        </pc:picChg>
        <pc:picChg chg="add del mod modCrop">
          <ac:chgData name="Mullur, Rashmi" userId="2bb1317b-642a-423b-897c-2e93bd444b05" providerId="ADAL" clId="{176A1C0D-491D-4C8B-AB93-11DCA75AC95E}" dt="2025-02-28T17:53:20.632" v="201" actId="21"/>
          <ac:picMkLst>
            <pc:docMk/>
            <pc:sldMk cId="1979296863" sldId="3542"/>
            <ac:picMk id="4" creationId="{EE1A3D86-A276-FF2E-B501-959A73CC07B2}"/>
          </ac:picMkLst>
        </pc:picChg>
        <pc:picChg chg="add mod">
          <ac:chgData name="Mullur, Rashmi" userId="2bb1317b-642a-423b-897c-2e93bd444b05" providerId="ADAL" clId="{176A1C0D-491D-4C8B-AB93-11DCA75AC95E}" dt="2025-02-28T17:53:21.919" v="202"/>
          <ac:picMkLst>
            <pc:docMk/>
            <pc:sldMk cId="1979296863" sldId="3542"/>
            <ac:picMk id="5" creationId="{EE1A3D86-A276-FF2E-B501-959A73CC07B2}"/>
          </ac:picMkLst>
        </pc:picChg>
        <pc:picChg chg="add del">
          <ac:chgData name="Mullur, Rashmi" userId="2bb1317b-642a-423b-897c-2e93bd444b05" providerId="ADAL" clId="{176A1C0D-491D-4C8B-AB93-11DCA75AC95E}" dt="2025-02-28T17:53:29.119" v="204" actId="21"/>
          <ac:picMkLst>
            <pc:docMk/>
            <pc:sldMk cId="1979296863" sldId="3542"/>
            <ac:picMk id="6" creationId="{E253C150-B82E-0CEF-6945-68EBE848B869}"/>
          </ac:picMkLst>
        </pc:picChg>
      </pc:sldChg>
      <pc:sldChg chg="addSp delSp modSp new mod setBg">
        <pc:chgData name="Mullur, Rashmi" userId="2bb1317b-642a-423b-897c-2e93bd444b05" providerId="ADAL" clId="{176A1C0D-491D-4C8B-AB93-11DCA75AC95E}" dt="2025-02-28T18:39:38.193" v="2466" actId="26606"/>
        <pc:sldMkLst>
          <pc:docMk/>
          <pc:sldMk cId="690120838" sldId="3543"/>
        </pc:sldMkLst>
        <pc:spChg chg="mod">
          <ac:chgData name="Mullur, Rashmi" userId="2bb1317b-642a-423b-897c-2e93bd444b05" providerId="ADAL" clId="{176A1C0D-491D-4C8B-AB93-11DCA75AC95E}" dt="2025-02-28T18:39:38.193" v="2466" actId="26606"/>
          <ac:spMkLst>
            <pc:docMk/>
            <pc:sldMk cId="690120838" sldId="3543"/>
            <ac:spMk id="2" creationId="{9C5A7DBF-3F0B-11ED-6221-C3A61CD046E3}"/>
          </ac:spMkLst>
        </pc:spChg>
        <pc:spChg chg="del mod">
          <ac:chgData name="Mullur, Rashmi" userId="2bb1317b-642a-423b-897c-2e93bd444b05" providerId="ADAL" clId="{176A1C0D-491D-4C8B-AB93-11DCA75AC95E}" dt="2025-02-28T18:39:38.193" v="2466" actId="26606"/>
          <ac:spMkLst>
            <pc:docMk/>
            <pc:sldMk cId="690120838" sldId="3543"/>
            <ac:spMk id="3" creationId="{1DF1EDEA-9E67-DBA3-777D-4DA2C43AB1C8}"/>
          </ac:spMkLst>
        </pc:spChg>
        <pc:spChg chg="add">
          <ac:chgData name="Mullur, Rashmi" userId="2bb1317b-642a-423b-897c-2e93bd444b05" providerId="ADAL" clId="{176A1C0D-491D-4C8B-AB93-11DCA75AC95E}" dt="2025-02-28T18:39:38.193" v="2466" actId="26606"/>
          <ac:spMkLst>
            <pc:docMk/>
            <pc:sldMk cId="690120838" sldId="3543"/>
            <ac:spMk id="9" creationId="{BACC6370-2D7E-4714-9D71-7542949D7D5D}"/>
          </ac:spMkLst>
        </pc:spChg>
        <pc:spChg chg="add">
          <ac:chgData name="Mullur, Rashmi" userId="2bb1317b-642a-423b-897c-2e93bd444b05" providerId="ADAL" clId="{176A1C0D-491D-4C8B-AB93-11DCA75AC95E}" dt="2025-02-28T18:39:38.193" v="2466" actId="26606"/>
          <ac:spMkLst>
            <pc:docMk/>
            <pc:sldMk cId="690120838" sldId="3543"/>
            <ac:spMk id="11" creationId="{256B2C21-A230-48C0-8DF1-C46611373C44}"/>
          </ac:spMkLst>
        </pc:spChg>
        <pc:spChg chg="add">
          <ac:chgData name="Mullur, Rashmi" userId="2bb1317b-642a-423b-897c-2e93bd444b05" providerId="ADAL" clId="{176A1C0D-491D-4C8B-AB93-11DCA75AC95E}" dt="2025-02-28T18:39:38.193" v="2466" actId="26606"/>
          <ac:spMkLst>
            <pc:docMk/>
            <pc:sldMk cId="690120838" sldId="3543"/>
            <ac:spMk id="13" creationId="{3847E18C-932D-4C95-AABA-FEC7C9499AD7}"/>
          </ac:spMkLst>
        </pc:spChg>
        <pc:spChg chg="add">
          <ac:chgData name="Mullur, Rashmi" userId="2bb1317b-642a-423b-897c-2e93bd444b05" providerId="ADAL" clId="{176A1C0D-491D-4C8B-AB93-11DCA75AC95E}" dt="2025-02-28T18:39:38.193" v="2466" actId="26606"/>
          <ac:spMkLst>
            <pc:docMk/>
            <pc:sldMk cId="690120838" sldId="3543"/>
            <ac:spMk id="15" creationId="{3150CB11-0C61-439E-910F-5787759E72A0}"/>
          </ac:spMkLst>
        </pc:spChg>
        <pc:spChg chg="add">
          <ac:chgData name="Mullur, Rashmi" userId="2bb1317b-642a-423b-897c-2e93bd444b05" providerId="ADAL" clId="{176A1C0D-491D-4C8B-AB93-11DCA75AC95E}" dt="2025-02-28T18:39:38.193" v="2466" actId="26606"/>
          <ac:spMkLst>
            <pc:docMk/>
            <pc:sldMk cId="690120838" sldId="3543"/>
            <ac:spMk id="17" creationId="{43F8A58B-5155-44CE-A5FF-7647B47D0A7A}"/>
          </ac:spMkLst>
        </pc:spChg>
        <pc:spChg chg="add">
          <ac:chgData name="Mullur, Rashmi" userId="2bb1317b-642a-423b-897c-2e93bd444b05" providerId="ADAL" clId="{176A1C0D-491D-4C8B-AB93-11DCA75AC95E}" dt="2025-02-28T18:39:38.193" v="2466" actId="26606"/>
          <ac:spMkLst>
            <pc:docMk/>
            <pc:sldMk cId="690120838" sldId="3543"/>
            <ac:spMk id="19" creationId="{443F2ACA-E6D6-4028-82DD-F03C262D5DE6}"/>
          </ac:spMkLst>
        </pc:spChg>
        <pc:graphicFrameChg chg="add">
          <ac:chgData name="Mullur, Rashmi" userId="2bb1317b-642a-423b-897c-2e93bd444b05" providerId="ADAL" clId="{176A1C0D-491D-4C8B-AB93-11DCA75AC95E}" dt="2025-02-28T18:39:38.193" v="2466" actId="26606"/>
          <ac:graphicFrameMkLst>
            <pc:docMk/>
            <pc:sldMk cId="690120838" sldId="3543"/>
            <ac:graphicFrameMk id="5" creationId="{BA9834E4-8C15-3B79-EC31-4938A2DD8DBD}"/>
          </ac:graphicFrameMkLst>
        </pc:graphicFrameChg>
      </pc:sldChg>
      <pc:sldChg chg="modSp add del mod">
        <pc:chgData name="Mullur, Rashmi" userId="2bb1317b-642a-423b-897c-2e93bd444b05" providerId="ADAL" clId="{176A1C0D-491D-4C8B-AB93-11DCA75AC95E}" dt="2025-02-28T17:45:37.741" v="186"/>
        <pc:sldMkLst>
          <pc:docMk/>
          <pc:sldMk cId="3139607138" sldId="3543"/>
        </pc:sldMkLst>
        <pc:spChg chg="mod">
          <ac:chgData name="Mullur, Rashmi" userId="2bb1317b-642a-423b-897c-2e93bd444b05" providerId="ADAL" clId="{176A1C0D-491D-4C8B-AB93-11DCA75AC95E}" dt="2025-02-28T17:45:37.741" v="186"/>
          <ac:spMkLst>
            <pc:docMk/>
            <pc:sldMk cId="3139607138" sldId="3543"/>
            <ac:spMk id="38" creationId="{00000000-0000-0000-0000-000000000000}"/>
          </ac:spMkLst>
        </pc:spChg>
      </pc:sldChg>
      <pc:sldChg chg="modSp add del mod">
        <pc:chgData name="Mullur, Rashmi" userId="2bb1317b-642a-423b-897c-2e93bd444b05" providerId="ADAL" clId="{176A1C0D-491D-4C8B-AB93-11DCA75AC95E}" dt="2025-02-28T17:45:21.821" v="182"/>
        <pc:sldMkLst>
          <pc:docMk/>
          <pc:sldMk cId="3283522629" sldId="3543"/>
        </pc:sldMkLst>
        <pc:spChg chg="mod">
          <ac:chgData name="Mullur, Rashmi" userId="2bb1317b-642a-423b-897c-2e93bd444b05" providerId="ADAL" clId="{176A1C0D-491D-4C8B-AB93-11DCA75AC95E}" dt="2025-02-28T17:45:21.821" v="182"/>
          <ac:spMkLst>
            <pc:docMk/>
            <pc:sldMk cId="3283522629" sldId="3543"/>
            <ac:spMk id="38" creationId="{00000000-0000-0000-0000-000000000000}"/>
          </ac:spMkLst>
        </pc:spChg>
      </pc:sldChg>
      <pc:sldChg chg="modSp new mod ord">
        <pc:chgData name="Mullur, Rashmi" userId="2bb1317b-642a-423b-897c-2e93bd444b05" providerId="ADAL" clId="{176A1C0D-491D-4C8B-AB93-11DCA75AC95E}" dt="2025-02-28T18:43:19.600" v="2572" actId="20577"/>
        <pc:sldMkLst>
          <pc:docMk/>
          <pc:sldMk cId="1873594087" sldId="3544"/>
        </pc:sldMkLst>
        <pc:spChg chg="mod">
          <ac:chgData name="Mullur, Rashmi" userId="2bb1317b-642a-423b-897c-2e93bd444b05" providerId="ADAL" clId="{176A1C0D-491D-4C8B-AB93-11DCA75AC95E}" dt="2025-02-28T18:32:23.851" v="2005" actId="122"/>
          <ac:spMkLst>
            <pc:docMk/>
            <pc:sldMk cId="1873594087" sldId="3544"/>
            <ac:spMk id="2" creationId="{E62FF836-E875-B471-CF99-44B73776818D}"/>
          </ac:spMkLst>
        </pc:spChg>
        <pc:spChg chg="mod">
          <ac:chgData name="Mullur, Rashmi" userId="2bb1317b-642a-423b-897c-2e93bd444b05" providerId="ADAL" clId="{176A1C0D-491D-4C8B-AB93-11DCA75AC95E}" dt="2025-02-28T18:43:19.600" v="2572" actId="20577"/>
          <ac:spMkLst>
            <pc:docMk/>
            <pc:sldMk cId="1873594087" sldId="3544"/>
            <ac:spMk id="3" creationId="{91304A66-93A4-8EDA-6272-5C22233BC6EA}"/>
          </ac:spMkLst>
        </pc:spChg>
      </pc:sldChg>
      <pc:sldChg chg="addSp delSp modSp new mod">
        <pc:chgData name="Mullur, Rashmi" userId="2bb1317b-642a-423b-897c-2e93bd444b05" providerId="ADAL" clId="{176A1C0D-491D-4C8B-AB93-11DCA75AC95E}" dt="2025-02-28T18:55:30.718" v="2824" actId="20577"/>
        <pc:sldMkLst>
          <pc:docMk/>
          <pc:sldMk cId="3943712484" sldId="3545"/>
        </pc:sldMkLst>
        <pc:spChg chg="del mod">
          <ac:chgData name="Mullur, Rashmi" userId="2bb1317b-642a-423b-897c-2e93bd444b05" providerId="ADAL" clId="{176A1C0D-491D-4C8B-AB93-11DCA75AC95E}" dt="2025-02-28T18:03:38.990" v="423" actId="478"/>
          <ac:spMkLst>
            <pc:docMk/>
            <pc:sldMk cId="3943712484" sldId="3545"/>
            <ac:spMk id="2" creationId="{A8CA21DE-53E7-010C-ABCF-10FB93753D68}"/>
          </ac:spMkLst>
        </pc:spChg>
        <pc:spChg chg="mod">
          <ac:chgData name="Mullur, Rashmi" userId="2bb1317b-642a-423b-897c-2e93bd444b05" providerId="ADAL" clId="{176A1C0D-491D-4C8B-AB93-11DCA75AC95E}" dt="2025-02-28T18:10:29.082" v="684" actId="20577"/>
          <ac:spMkLst>
            <pc:docMk/>
            <pc:sldMk cId="3943712484" sldId="3545"/>
            <ac:spMk id="3" creationId="{17B70FF0-BAFE-3398-7FD7-D9796DE09006}"/>
          </ac:spMkLst>
        </pc:spChg>
        <pc:spChg chg="mod">
          <ac:chgData name="Mullur, Rashmi" userId="2bb1317b-642a-423b-897c-2e93bd444b05" providerId="ADAL" clId="{176A1C0D-491D-4C8B-AB93-11DCA75AC95E}" dt="2025-02-28T18:10:15.168" v="673" actId="1036"/>
          <ac:spMkLst>
            <pc:docMk/>
            <pc:sldMk cId="3943712484" sldId="3545"/>
            <ac:spMk id="4" creationId="{0295FE14-9054-CA04-9819-AFD01D80CEE0}"/>
          </ac:spMkLst>
        </pc:spChg>
        <pc:spChg chg="del">
          <ac:chgData name="Mullur, Rashmi" userId="2bb1317b-642a-423b-897c-2e93bd444b05" providerId="ADAL" clId="{176A1C0D-491D-4C8B-AB93-11DCA75AC95E}" dt="2025-02-28T18:03:44.997" v="426" actId="478"/>
          <ac:spMkLst>
            <pc:docMk/>
            <pc:sldMk cId="3943712484" sldId="3545"/>
            <ac:spMk id="5" creationId="{58D7A6EC-B736-08F6-281C-ABF872F155F7}"/>
          </ac:spMkLst>
        </pc:spChg>
        <pc:spChg chg="del">
          <ac:chgData name="Mullur, Rashmi" userId="2bb1317b-642a-423b-897c-2e93bd444b05" providerId="ADAL" clId="{176A1C0D-491D-4C8B-AB93-11DCA75AC95E}" dt="2025-02-28T18:05:22.808" v="445" actId="478"/>
          <ac:spMkLst>
            <pc:docMk/>
            <pc:sldMk cId="3943712484" sldId="3545"/>
            <ac:spMk id="6" creationId="{603D4685-746C-FFE1-DCC5-3824A0574AE4}"/>
          </ac:spMkLst>
        </pc:spChg>
        <pc:spChg chg="del">
          <ac:chgData name="Mullur, Rashmi" userId="2bb1317b-642a-423b-897c-2e93bd444b05" providerId="ADAL" clId="{176A1C0D-491D-4C8B-AB93-11DCA75AC95E}" dt="2025-02-28T18:05:19.168" v="444" actId="478"/>
          <ac:spMkLst>
            <pc:docMk/>
            <pc:sldMk cId="3943712484" sldId="3545"/>
            <ac:spMk id="7" creationId="{841CC8E9-5815-0F48-88C2-67B0DB4B947B}"/>
          </ac:spMkLst>
        </pc:spChg>
        <pc:spChg chg="mod">
          <ac:chgData name="Mullur, Rashmi" userId="2bb1317b-642a-423b-897c-2e93bd444b05" providerId="ADAL" clId="{176A1C0D-491D-4C8B-AB93-11DCA75AC95E}" dt="2025-02-28T18:13:05.045" v="754" actId="20577"/>
          <ac:spMkLst>
            <pc:docMk/>
            <pc:sldMk cId="3943712484" sldId="3545"/>
            <ac:spMk id="8" creationId="{3D511CA0-7ACD-2528-CA83-E9FF8CE283C2}"/>
          </ac:spMkLst>
        </pc:spChg>
        <pc:spChg chg="mod">
          <ac:chgData name="Mullur, Rashmi" userId="2bb1317b-642a-423b-897c-2e93bd444b05" providerId="ADAL" clId="{176A1C0D-491D-4C8B-AB93-11DCA75AC95E}" dt="2025-02-28T18:12:40.452" v="744" actId="122"/>
          <ac:spMkLst>
            <pc:docMk/>
            <pc:sldMk cId="3943712484" sldId="3545"/>
            <ac:spMk id="9" creationId="{7DB57913-06C0-97BD-C17D-326D9A7CB2C5}"/>
          </ac:spMkLst>
        </pc:spChg>
        <pc:spChg chg="mod">
          <ac:chgData name="Mullur, Rashmi" userId="2bb1317b-642a-423b-897c-2e93bd444b05" providerId="ADAL" clId="{176A1C0D-491D-4C8B-AB93-11DCA75AC95E}" dt="2025-02-28T18:55:30.718" v="2824" actId="20577"/>
          <ac:spMkLst>
            <pc:docMk/>
            <pc:sldMk cId="3943712484" sldId="3545"/>
            <ac:spMk id="10" creationId="{105BDDEA-5D04-C7FB-ACC0-847CB0D04209}"/>
          </ac:spMkLst>
        </pc:spChg>
        <pc:spChg chg="mod">
          <ac:chgData name="Mullur, Rashmi" userId="2bb1317b-642a-423b-897c-2e93bd444b05" providerId="ADAL" clId="{176A1C0D-491D-4C8B-AB93-11DCA75AC95E}" dt="2025-02-28T18:13:26.770" v="759" actId="20577"/>
          <ac:spMkLst>
            <pc:docMk/>
            <pc:sldMk cId="3943712484" sldId="3545"/>
            <ac:spMk id="11" creationId="{ED86C806-D684-BAE8-F897-0186929D3E68}"/>
          </ac:spMkLst>
        </pc:spChg>
        <pc:spChg chg="mod">
          <ac:chgData name="Mullur, Rashmi" userId="2bb1317b-642a-423b-897c-2e93bd444b05" providerId="ADAL" clId="{176A1C0D-491D-4C8B-AB93-11DCA75AC95E}" dt="2025-02-28T18:09:27.214" v="564"/>
          <ac:spMkLst>
            <pc:docMk/>
            <pc:sldMk cId="3943712484" sldId="3545"/>
            <ac:spMk id="12" creationId="{CB90FD54-6943-C3AC-3649-AF167237CC03}"/>
          </ac:spMkLst>
        </pc:spChg>
        <pc:spChg chg="mod">
          <ac:chgData name="Mullur, Rashmi" userId="2bb1317b-642a-423b-897c-2e93bd444b05" providerId="ADAL" clId="{176A1C0D-491D-4C8B-AB93-11DCA75AC95E}" dt="2025-02-28T18:16:48.629" v="969" actId="122"/>
          <ac:spMkLst>
            <pc:docMk/>
            <pc:sldMk cId="3943712484" sldId="3545"/>
            <ac:spMk id="13" creationId="{C333AB9E-4249-2F9E-AB9E-316D391D123E}"/>
          </ac:spMkLst>
        </pc:spChg>
        <pc:spChg chg="mod">
          <ac:chgData name="Mullur, Rashmi" userId="2bb1317b-642a-423b-897c-2e93bd444b05" providerId="ADAL" clId="{176A1C0D-491D-4C8B-AB93-11DCA75AC95E}" dt="2025-02-28T18:15:07.425" v="853" actId="12"/>
          <ac:spMkLst>
            <pc:docMk/>
            <pc:sldMk cId="3943712484" sldId="3545"/>
            <ac:spMk id="14" creationId="{2D46B6A3-40C3-B8CC-285A-E818AB92D52D}"/>
          </ac:spMkLst>
        </pc:spChg>
        <pc:spChg chg="mod">
          <ac:chgData name="Mullur, Rashmi" userId="2bb1317b-642a-423b-897c-2e93bd444b05" providerId="ADAL" clId="{176A1C0D-491D-4C8B-AB93-11DCA75AC95E}" dt="2025-02-28T18:16:52.069" v="970" actId="122"/>
          <ac:spMkLst>
            <pc:docMk/>
            <pc:sldMk cId="3943712484" sldId="3545"/>
            <ac:spMk id="15" creationId="{DEB6739E-F893-A4E6-76A0-08B9D1784EC9}"/>
          </ac:spMkLst>
        </pc:spChg>
        <pc:spChg chg="add mod">
          <ac:chgData name="Mullur, Rashmi" userId="2bb1317b-642a-423b-897c-2e93bd444b05" providerId="ADAL" clId="{176A1C0D-491D-4C8B-AB93-11DCA75AC95E}" dt="2025-02-28T18:03:55.675" v="429" actId="14100"/>
          <ac:spMkLst>
            <pc:docMk/>
            <pc:sldMk cId="3943712484" sldId="3545"/>
            <ac:spMk id="17" creationId="{2048EF9B-7CBE-86AB-7A86-63E49BB13A6F}"/>
          </ac:spMkLst>
        </pc:spChg>
        <pc:spChg chg="add mod">
          <ac:chgData name="Mullur, Rashmi" userId="2bb1317b-642a-423b-897c-2e93bd444b05" providerId="ADAL" clId="{176A1C0D-491D-4C8B-AB93-11DCA75AC95E}" dt="2025-02-28T18:12:20.287" v="743" actId="1076"/>
          <ac:spMkLst>
            <pc:docMk/>
            <pc:sldMk cId="3943712484" sldId="3545"/>
            <ac:spMk id="18" creationId="{2F127D0A-A90C-E700-6F31-F5FB5755ED2C}"/>
          </ac:spMkLst>
        </pc:spChg>
      </pc:sldChg>
      <pc:sldChg chg="addSp delSp modSp new mod">
        <pc:chgData name="Mullur, Rashmi" userId="2bb1317b-642a-423b-897c-2e93bd444b05" providerId="ADAL" clId="{176A1C0D-491D-4C8B-AB93-11DCA75AC95E}" dt="2025-02-28T18:52:33.224" v="2744" actId="113"/>
        <pc:sldMkLst>
          <pc:docMk/>
          <pc:sldMk cId="4290755606" sldId="3546"/>
        </pc:sldMkLst>
        <pc:spChg chg="add del">
          <ac:chgData name="Mullur, Rashmi" userId="2bb1317b-642a-423b-897c-2e93bd444b05" providerId="ADAL" clId="{176A1C0D-491D-4C8B-AB93-11DCA75AC95E}" dt="2025-02-28T18:51:36.656" v="2692" actId="478"/>
          <ac:spMkLst>
            <pc:docMk/>
            <pc:sldMk cId="4290755606" sldId="3546"/>
            <ac:spMk id="2" creationId="{9F1B9564-D68F-6C93-8CCD-09588A31CC70}"/>
          </ac:spMkLst>
        </pc:spChg>
        <pc:spChg chg="add del">
          <ac:chgData name="Mullur, Rashmi" userId="2bb1317b-642a-423b-897c-2e93bd444b05" providerId="ADAL" clId="{176A1C0D-491D-4C8B-AB93-11DCA75AC95E}" dt="2025-02-28T18:51:30.140" v="2689" actId="478"/>
          <ac:spMkLst>
            <pc:docMk/>
            <pc:sldMk cId="4290755606" sldId="3546"/>
            <ac:spMk id="3" creationId="{D2ED5CCF-35C2-6195-279D-159FC898386B}"/>
          </ac:spMkLst>
        </pc:spChg>
        <pc:spChg chg="add del">
          <ac:chgData name="Mullur, Rashmi" userId="2bb1317b-642a-423b-897c-2e93bd444b05" providerId="ADAL" clId="{176A1C0D-491D-4C8B-AB93-11DCA75AC95E}" dt="2025-02-28T18:51:34.867" v="2691" actId="478"/>
          <ac:spMkLst>
            <pc:docMk/>
            <pc:sldMk cId="4290755606" sldId="3546"/>
            <ac:spMk id="4" creationId="{6BE4C601-3AAE-927C-3C79-9B055435DBFF}"/>
          </ac:spMkLst>
        </pc:spChg>
        <pc:spChg chg="add del mod">
          <ac:chgData name="Mullur, Rashmi" userId="2bb1317b-642a-423b-897c-2e93bd444b05" providerId="ADAL" clId="{176A1C0D-491D-4C8B-AB93-11DCA75AC95E}" dt="2025-02-28T18:52:33.224" v="2744" actId="113"/>
          <ac:spMkLst>
            <pc:docMk/>
            <pc:sldMk cId="4290755606" sldId="3546"/>
            <ac:spMk id="5" creationId="{CE74BF3D-6F86-A5B1-63E2-626790D8A4F5}"/>
          </ac:spMkLst>
        </pc:spChg>
        <pc:spChg chg="add del mod">
          <ac:chgData name="Mullur, Rashmi" userId="2bb1317b-642a-423b-897c-2e93bd444b05" providerId="ADAL" clId="{176A1C0D-491D-4C8B-AB93-11DCA75AC95E}" dt="2025-02-28T18:52:23.528" v="2739" actId="478"/>
          <ac:spMkLst>
            <pc:docMk/>
            <pc:sldMk cId="4290755606" sldId="3546"/>
            <ac:spMk id="9" creationId="{CD2FE40D-A6CE-6AF4-E024-2A7D1C890657}"/>
          </ac:spMkLst>
        </pc:spChg>
        <pc:picChg chg="add mod">
          <ac:chgData name="Mullur, Rashmi" userId="2bb1317b-642a-423b-897c-2e93bd444b05" providerId="ADAL" clId="{176A1C0D-491D-4C8B-AB93-11DCA75AC95E}" dt="2025-02-28T18:49:28.352" v="2657" actId="1076"/>
          <ac:picMkLst>
            <pc:docMk/>
            <pc:sldMk cId="4290755606" sldId="3546"/>
            <ac:picMk id="6" creationId="{D2913807-E2AE-7157-335B-49B64BFCD1C7}"/>
          </ac:picMkLst>
        </pc:picChg>
        <pc:picChg chg="add mod">
          <ac:chgData name="Mullur, Rashmi" userId="2bb1317b-642a-423b-897c-2e93bd444b05" providerId="ADAL" clId="{176A1C0D-491D-4C8B-AB93-11DCA75AC95E}" dt="2025-02-28T18:51:43.521" v="2693" actId="1076"/>
          <ac:picMkLst>
            <pc:docMk/>
            <pc:sldMk cId="4290755606" sldId="3546"/>
            <ac:picMk id="7" creationId="{3FD0B183-83AF-28AF-FE98-CF814F3BA550}"/>
          </ac:picMkLst>
        </pc:picChg>
      </pc:sldChg>
      <pc:sldChg chg="addSp delSp modSp new mod">
        <pc:chgData name="Mullur, Rashmi" userId="2bb1317b-642a-423b-897c-2e93bd444b05" providerId="ADAL" clId="{176A1C0D-491D-4C8B-AB93-11DCA75AC95E}" dt="2025-02-28T18:54:57.336" v="2788" actId="207"/>
        <pc:sldMkLst>
          <pc:docMk/>
          <pc:sldMk cId="2150958501" sldId="3547"/>
        </pc:sldMkLst>
        <pc:spChg chg="del">
          <ac:chgData name="Mullur, Rashmi" userId="2bb1317b-642a-423b-897c-2e93bd444b05" providerId="ADAL" clId="{176A1C0D-491D-4C8B-AB93-11DCA75AC95E}" dt="2025-02-28T18:53:54.928" v="2747" actId="478"/>
          <ac:spMkLst>
            <pc:docMk/>
            <pc:sldMk cId="2150958501" sldId="3547"/>
            <ac:spMk id="2" creationId="{79185D0E-A5FF-05AB-EEDE-AA62A153E7DA}"/>
          </ac:spMkLst>
        </pc:spChg>
        <pc:spChg chg="del">
          <ac:chgData name="Mullur, Rashmi" userId="2bb1317b-642a-423b-897c-2e93bd444b05" providerId="ADAL" clId="{176A1C0D-491D-4C8B-AB93-11DCA75AC95E}" dt="2025-02-28T18:54:06.278" v="2765" actId="478"/>
          <ac:spMkLst>
            <pc:docMk/>
            <pc:sldMk cId="2150958501" sldId="3547"/>
            <ac:spMk id="3" creationId="{B3F25753-14B6-30BC-5DD9-0081F823EAF1}"/>
          </ac:spMkLst>
        </pc:spChg>
        <pc:spChg chg="mod">
          <ac:chgData name="Mullur, Rashmi" userId="2bb1317b-642a-423b-897c-2e93bd444b05" providerId="ADAL" clId="{176A1C0D-491D-4C8B-AB93-11DCA75AC95E}" dt="2025-02-28T18:54:19.964" v="2774" actId="1076"/>
          <ac:spMkLst>
            <pc:docMk/>
            <pc:sldMk cId="2150958501" sldId="3547"/>
            <ac:spMk id="4" creationId="{9D1A43F7-3345-8897-602C-D65DDA5034D6}"/>
          </ac:spMkLst>
        </pc:spChg>
        <pc:spChg chg="add mod">
          <ac:chgData name="Mullur, Rashmi" userId="2bb1317b-642a-423b-897c-2e93bd444b05" providerId="ADAL" clId="{176A1C0D-491D-4C8B-AB93-11DCA75AC95E}" dt="2025-02-28T18:54:57.336" v="2788" actId="207"/>
          <ac:spMkLst>
            <pc:docMk/>
            <pc:sldMk cId="2150958501" sldId="3547"/>
            <ac:spMk id="5" creationId="{82EA0613-51E2-B4D3-36F9-D31080089977}"/>
          </ac:spMkLst>
        </pc:spChg>
      </pc:sldChg>
      <pc:sldChg chg="addSp delSp modSp new del mod">
        <pc:chgData name="Mullur, Rashmi" userId="2bb1317b-642a-423b-897c-2e93bd444b05" providerId="ADAL" clId="{176A1C0D-491D-4C8B-AB93-11DCA75AC95E}" dt="2025-02-28T18:53:12.891" v="2745" actId="47"/>
        <pc:sldMkLst>
          <pc:docMk/>
          <pc:sldMk cId="3801671848" sldId="3547"/>
        </pc:sldMkLst>
        <pc:grpChg chg="add del mod">
          <ac:chgData name="Mullur, Rashmi" userId="2bb1317b-642a-423b-897c-2e93bd444b05" providerId="ADAL" clId="{176A1C0D-491D-4C8B-AB93-11DCA75AC95E}" dt="2025-02-28T18:49:37.108" v="2672" actId="164"/>
          <ac:grpSpMkLst>
            <pc:docMk/>
            <pc:sldMk cId="3801671848" sldId="3547"/>
            <ac:grpSpMk id="8" creationId="{C2F0DF88-DC12-BFF2-C248-4FFB07D25A13}"/>
          </ac:grpSpMkLst>
        </pc:grpChg>
        <pc:grpChg chg="add mod">
          <ac:chgData name="Mullur, Rashmi" userId="2bb1317b-642a-423b-897c-2e93bd444b05" providerId="ADAL" clId="{176A1C0D-491D-4C8B-AB93-11DCA75AC95E}" dt="2025-02-28T18:47:53.829" v="2605"/>
          <ac:grpSpMkLst>
            <pc:docMk/>
            <pc:sldMk cId="3801671848" sldId="3547"/>
            <ac:grpSpMk id="9" creationId="{C2F0DF88-DC12-BFF2-C248-4FFB07D25A13}"/>
          </ac:grpSpMkLst>
        </pc:grpChg>
        <pc:grpChg chg="add del mod">
          <ac:chgData name="Mullur, Rashmi" userId="2bb1317b-642a-423b-897c-2e93bd444b05" providerId="ADAL" clId="{176A1C0D-491D-4C8B-AB93-11DCA75AC95E}" dt="2025-02-28T18:51:01.817" v="2685" actId="21"/>
          <ac:grpSpMkLst>
            <pc:docMk/>
            <pc:sldMk cId="3801671848" sldId="3547"/>
            <ac:grpSpMk id="14" creationId="{B203CB8A-D4AA-6C95-B4BA-529FAD88D596}"/>
          </ac:grpSpMkLst>
        </pc:grpChg>
        <pc:grpChg chg="add mod">
          <ac:chgData name="Mullur, Rashmi" userId="2bb1317b-642a-423b-897c-2e93bd444b05" providerId="ADAL" clId="{176A1C0D-491D-4C8B-AB93-11DCA75AC95E}" dt="2025-02-28T18:51:02.897" v="2686"/>
          <ac:grpSpMkLst>
            <pc:docMk/>
            <pc:sldMk cId="3801671848" sldId="3547"/>
            <ac:grpSpMk id="15" creationId="{B203CB8A-D4AA-6C95-B4BA-529FAD88D596}"/>
          </ac:grpSpMkLst>
        </pc:grpChg>
        <pc:picChg chg="add mod modCrop">
          <ac:chgData name="Mullur, Rashmi" userId="2bb1317b-642a-423b-897c-2e93bd444b05" providerId="ADAL" clId="{176A1C0D-491D-4C8B-AB93-11DCA75AC95E}" dt="2025-02-28T18:50:56.001" v="2684" actId="164"/>
          <ac:picMkLst>
            <pc:docMk/>
            <pc:sldMk cId="3801671848" sldId="3547"/>
            <ac:picMk id="3" creationId="{792C2CF0-1D19-5FD8-9D9A-5493A44BAA5F}"/>
          </ac:picMkLst>
        </pc:picChg>
        <pc:picChg chg="add del mod modCrop">
          <ac:chgData name="Mullur, Rashmi" userId="2bb1317b-642a-423b-897c-2e93bd444b05" providerId="ADAL" clId="{176A1C0D-491D-4C8B-AB93-11DCA75AC95E}" dt="2025-02-28T18:49:42.251" v="2674" actId="478"/>
          <ac:picMkLst>
            <pc:docMk/>
            <pc:sldMk cId="3801671848" sldId="3547"/>
            <ac:picMk id="5" creationId="{EB9BFA1C-E054-47FE-6477-342967757460}"/>
          </ac:picMkLst>
        </pc:picChg>
        <pc:picChg chg="add mod modCrop">
          <ac:chgData name="Mullur, Rashmi" userId="2bb1317b-642a-423b-897c-2e93bd444b05" providerId="ADAL" clId="{176A1C0D-491D-4C8B-AB93-11DCA75AC95E}" dt="2025-02-28T18:50:56.001" v="2684" actId="164"/>
          <ac:picMkLst>
            <pc:docMk/>
            <pc:sldMk cId="3801671848" sldId="3547"/>
            <ac:picMk id="7" creationId="{46477610-CB5F-2E78-8AC5-401DD0E85FF3}"/>
          </ac:picMkLst>
        </pc:picChg>
        <pc:picChg chg="mod">
          <ac:chgData name="Mullur, Rashmi" userId="2bb1317b-642a-423b-897c-2e93bd444b05" providerId="ADAL" clId="{176A1C0D-491D-4C8B-AB93-11DCA75AC95E}" dt="2025-02-28T18:47:53.829" v="2605"/>
          <ac:picMkLst>
            <pc:docMk/>
            <pc:sldMk cId="3801671848" sldId="3547"/>
            <ac:picMk id="10" creationId="{792C2CF0-1D19-5FD8-9D9A-5493A44BAA5F}"/>
          </ac:picMkLst>
        </pc:picChg>
        <pc:picChg chg="mod">
          <ac:chgData name="Mullur, Rashmi" userId="2bb1317b-642a-423b-897c-2e93bd444b05" providerId="ADAL" clId="{176A1C0D-491D-4C8B-AB93-11DCA75AC95E}" dt="2025-02-28T18:47:53.829" v="2605"/>
          <ac:picMkLst>
            <pc:docMk/>
            <pc:sldMk cId="3801671848" sldId="3547"/>
            <ac:picMk id="11" creationId="{EB9BFA1C-E054-47FE-6477-342967757460}"/>
          </ac:picMkLst>
        </pc:picChg>
        <pc:picChg chg="mod">
          <ac:chgData name="Mullur, Rashmi" userId="2bb1317b-642a-423b-897c-2e93bd444b05" providerId="ADAL" clId="{176A1C0D-491D-4C8B-AB93-11DCA75AC95E}" dt="2025-02-28T18:47:53.829" v="2605"/>
          <ac:picMkLst>
            <pc:docMk/>
            <pc:sldMk cId="3801671848" sldId="3547"/>
            <ac:picMk id="12" creationId="{46477610-CB5F-2E78-8AC5-401DD0E85FF3}"/>
          </ac:picMkLst>
        </pc:picChg>
        <pc:picChg chg="add">
          <ac:chgData name="Mullur, Rashmi" userId="2bb1317b-642a-423b-897c-2e93bd444b05" providerId="ADAL" clId="{176A1C0D-491D-4C8B-AB93-11DCA75AC95E}" dt="2025-02-28T18:47:58.192" v="2606"/>
          <ac:picMkLst>
            <pc:docMk/>
            <pc:sldMk cId="3801671848" sldId="3547"/>
            <ac:picMk id="13" creationId="{884408FE-13BB-4857-4617-2DD490966C6E}"/>
          </ac:picMkLst>
        </pc:picChg>
        <pc:picChg chg="mod">
          <ac:chgData name="Mullur, Rashmi" userId="2bb1317b-642a-423b-897c-2e93bd444b05" providerId="ADAL" clId="{176A1C0D-491D-4C8B-AB93-11DCA75AC95E}" dt="2025-02-28T18:51:02.897" v="2686"/>
          <ac:picMkLst>
            <pc:docMk/>
            <pc:sldMk cId="3801671848" sldId="3547"/>
            <ac:picMk id="16" creationId="{792C2CF0-1D19-5FD8-9D9A-5493A44BAA5F}"/>
          </ac:picMkLst>
        </pc:picChg>
        <pc:picChg chg="mod">
          <ac:chgData name="Mullur, Rashmi" userId="2bb1317b-642a-423b-897c-2e93bd444b05" providerId="ADAL" clId="{176A1C0D-491D-4C8B-AB93-11DCA75AC95E}" dt="2025-02-28T18:51:02.897" v="2686"/>
          <ac:picMkLst>
            <pc:docMk/>
            <pc:sldMk cId="3801671848" sldId="3547"/>
            <ac:picMk id="17" creationId="{46477610-CB5F-2E78-8AC5-401DD0E85FF3}"/>
          </ac:picMkLst>
        </pc:picChg>
        <pc:picChg chg="add">
          <ac:chgData name="Mullur, Rashmi" userId="2bb1317b-642a-423b-897c-2e93bd444b05" providerId="ADAL" clId="{176A1C0D-491D-4C8B-AB93-11DCA75AC95E}" dt="2025-02-28T18:51:06.661" v="2687"/>
          <ac:picMkLst>
            <pc:docMk/>
            <pc:sldMk cId="3801671848" sldId="3547"/>
            <ac:picMk id="18" creationId="{3AE2D80C-2A6A-2EE7-6E1B-4396789A5678}"/>
          </ac:picMkLst>
        </pc:picChg>
      </pc:sldChg>
      <pc:sldMasterChg chg="delSldLayout">
        <pc:chgData name="Mullur, Rashmi" userId="2bb1317b-642a-423b-897c-2e93bd444b05" providerId="ADAL" clId="{176A1C0D-491D-4C8B-AB93-11DCA75AC95E}" dt="2025-02-28T18:17:19.808" v="971" actId="47"/>
        <pc:sldMasterMkLst>
          <pc:docMk/>
          <pc:sldMasterMk cId="1197621061" sldId="2147483648"/>
        </pc:sldMasterMkLst>
        <pc:sldLayoutChg chg="del">
          <pc:chgData name="Mullur, Rashmi" userId="2bb1317b-642a-423b-897c-2e93bd444b05" providerId="ADAL" clId="{176A1C0D-491D-4C8B-AB93-11DCA75AC95E}" dt="2025-02-28T18:17:19.808" v="971" actId="47"/>
          <pc:sldLayoutMkLst>
            <pc:docMk/>
            <pc:sldMasterMk cId="1197621061" sldId="2147483648"/>
            <pc:sldLayoutMk cId="1351819346" sldId="2147483714"/>
          </pc:sldLayoutMkLst>
        </pc:sldLayoutChg>
      </pc:sldMasterChg>
      <pc:sldMasterChg chg="del delSldLayout">
        <pc:chgData name="Mullur, Rashmi" userId="2bb1317b-642a-423b-897c-2e93bd444b05" providerId="ADAL" clId="{176A1C0D-491D-4C8B-AB93-11DCA75AC95E}" dt="2025-02-28T18:38:52.024" v="2465" actId="47"/>
        <pc:sldMasterMkLst>
          <pc:docMk/>
          <pc:sldMasterMk cId="3261111964" sldId="2147483686"/>
        </pc:sldMasterMkLst>
        <pc:sldLayoutChg chg="del">
          <pc:chgData name="Mullur, Rashmi" userId="2bb1317b-642a-423b-897c-2e93bd444b05" providerId="ADAL" clId="{176A1C0D-491D-4C8B-AB93-11DCA75AC95E}" dt="2025-02-28T18:38:52.024" v="2465" actId="47"/>
          <pc:sldLayoutMkLst>
            <pc:docMk/>
            <pc:sldMasterMk cId="3261111964" sldId="2147483686"/>
            <pc:sldLayoutMk cId="55261376" sldId="2147483687"/>
          </pc:sldLayoutMkLst>
        </pc:sldLayoutChg>
        <pc:sldLayoutChg chg="del">
          <pc:chgData name="Mullur, Rashmi" userId="2bb1317b-642a-423b-897c-2e93bd444b05" providerId="ADAL" clId="{176A1C0D-491D-4C8B-AB93-11DCA75AC95E}" dt="2025-02-28T18:38:52.024" v="2465" actId="47"/>
          <pc:sldLayoutMkLst>
            <pc:docMk/>
            <pc:sldMasterMk cId="3261111964" sldId="2147483686"/>
            <pc:sldLayoutMk cId="1666087983" sldId="2147483688"/>
          </pc:sldLayoutMkLst>
        </pc:sldLayoutChg>
        <pc:sldLayoutChg chg="del">
          <pc:chgData name="Mullur, Rashmi" userId="2bb1317b-642a-423b-897c-2e93bd444b05" providerId="ADAL" clId="{176A1C0D-491D-4C8B-AB93-11DCA75AC95E}" dt="2025-02-28T18:38:52.024" v="2465" actId="47"/>
          <pc:sldLayoutMkLst>
            <pc:docMk/>
            <pc:sldMasterMk cId="3261111964" sldId="2147483686"/>
            <pc:sldLayoutMk cId="1686138570" sldId="2147483689"/>
          </pc:sldLayoutMkLst>
        </pc:sldLayoutChg>
        <pc:sldLayoutChg chg="del">
          <pc:chgData name="Mullur, Rashmi" userId="2bb1317b-642a-423b-897c-2e93bd444b05" providerId="ADAL" clId="{176A1C0D-491D-4C8B-AB93-11DCA75AC95E}" dt="2025-02-28T18:38:52.024" v="2465" actId="47"/>
          <pc:sldLayoutMkLst>
            <pc:docMk/>
            <pc:sldMasterMk cId="3261111964" sldId="2147483686"/>
            <pc:sldLayoutMk cId="3462286567" sldId="2147483690"/>
          </pc:sldLayoutMkLst>
        </pc:sldLayoutChg>
        <pc:sldLayoutChg chg="del">
          <pc:chgData name="Mullur, Rashmi" userId="2bb1317b-642a-423b-897c-2e93bd444b05" providerId="ADAL" clId="{176A1C0D-491D-4C8B-AB93-11DCA75AC95E}" dt="2025-02-28T18:38:52.024" v="2465" actId="47"/>
          <pc:sldLayoutMkLst>
            <pc:docMk/>
            <pc:sldMasterMk cId="3261111964" sldId="2147483686"/>
            <pc:sldLayoutMk cId="825257251" sldId="2147483691"/>
          </pc:sldLayoutMkLst>
        </pc:sldLayoutChg>
        <pc:sldLayoutChg chg="del">
          <pc:chgData name="Mullur, Rashmi" userId="2bb1317b-642a-423b-897c-2e93bd444b05" providerId="ADAL" clId="{176A1C0D-491D-4C8B-AB93-11DCA75AC95E}" dt="2025-02-28T18:38:52.024" v="2465" actId="47"/>
          <pc:sldLayoutMkLst>
            <pc:docMk/>
            <pc:sldMasterMk cId="3261111964" sldId="2147483686"/>
            <pc:sldLayoutMk cId="3958784266" sldId="2147483692"/>
          </pc:sldLayoutMkLst>
        </pc:sldLayoutChg>
        <pc:sldLayoutChg chg="del">
          <pc:chgData name="Mullur, Rashmi" userId="2bb1317b-642a-423b-897c-2e93bd444b05" providerId="ADAL" clId="{176A1C0D-491D-4C8B-AB93-11DCA75AC95E}" dt="2025-02-28T18:38:52.024" v="2465" actId="47"/>
          <pc:sldLayoutMkLst>
            <pc:docMk/>
            <pc:sldMasterMk cId="3261111964" sldId="2147483686"/>
            <pc:sldLayoutMk cId="1270083502" sldId="2147483693"/>
          </pc:sldLayoutMkLst>
        </pc:sldLayoutChg>
        <pc:sldLayoutChg chg="del">
          <pc:chgData name="Mullur, Rashmi" userId="2bb1317b-642a-423b-897c-2e93bd444b05" providerId="ADAL" clId="{176A1C0D-491D-4C8B-AB93-11DCA75AC95E}" dt="2025-02-28T18:38:52.024" v="2465" actId="47"/>
          <pc:sldLayoutMkLst>
            <pc:docMk/>
            <pc:sldMasterMk cId="3261111964" sldId="2147483686"/>
            <pc:sldLayoutMk cId="3125726395" sldId="2147483694"/>
          </pc:sldLayoutMkLst>
        </pc:sldLayoutChg>
        <pc:sldLayoutChg chg="del">
          <pc:chgData name="Mullur, Rashmi" userId="2bb1317b-642a-423b-897c-2e93bd444b05" providerId="ADAL" clId="{176A1C0D-491D-4C8B-AB93-11DCA75AC95E}" dt="2025-02-28T18:38:52.024" v="2465" actId="47"/>
          <pc:sldLayoutMkLst>
            <pc:docMk/>
            <pc:sldMasterMk cId="3261111964" sldId="2147483686"/>
            <pc:sldLayoutMk cId="406249766" sldId="2147483695"/>
          </pc:sldLayoutMkLst>
        </pc:sldLayoutChg>
        <pc:sldLayoutChg chg="del">
          <pc:chgData name="Mullur, Rashmi" userId="2bb1317b-642a-423b-897c-2e93bd444b05" providerId="ADAL" clId="{176A1C0D-491D-4C8B-AB93-11DCA75AC95E}" dt="2025-02-28T18:38:52.024" v="2465" actId="47"/>
          <pc:sldLayoutMkLst>
            <pc:docMk/>
            <pc:sldMasterMk cId="3261111964" sldId="2147483686"/>
            <pc:sldLayoutMk cId="832557265" sldId="2147483696"/>
          </pc:sldLayoutMkLst>
        </pc:sldLayoutChg>
        <pc:sldLayoutChg chg="del">
          <pc:chgData name="Mullur, Rashmi" userId="2bb1317b-642a-423b-897c-2e93bd444b05" providerId="ADAL" clId="{176A1C0D-491D-4C8B-AB93-11DCA75AC95E}" dt="2025-02-28T18:38:52.024" v="2465" actId="47"/>
          <pc:sldLayoutMkLst>
            <pc:docMk/>
            <pc:sldMasterMk cId="3261111964" sldId="2147483686"/>
            <pc:sldLayoutMk cId="3292172789" sldId="2147483697"/>
          </pc:sldLayoutMkLst>
        </pc:sldLayoutChg>
      </pc:sldMasterChg>
    </pc:docChg>
  </pc:docChgLst>
  <pc:docChgLst>
    <pc:chgData name="Mullur, Rashmi" userId="2bb1317b-642a-423b-897c-2e93bd444b05" providerId="ADAL" clId="{0D94E9D3-BE6E-41CD-9E90-F94FEE56D0B8}"/>
    <pc:docChg chg="addSld delSld modSld">
      <pc:chgData name="Mullur, Rashmi" userId="2bb1317b-642a-423b-897c-2e93bd444b05" providerId="ADAL" clId="{0D94E9D3-BE6E-41CD-9E90-F94FEE56D0B8}" dt="2025-02-26T22:02:55.726" v="3"/>
      <pc:docMkLst>
        <pc:docMk/>
      </pc:docMkLst>
      <pc:sldChg chg="add del">
        <pc:chgData name="Mullur, Rashmi" userId="2bb1317b-642a-423b-897c-2e93bd444b05" providerId="ADAL" clId="{0D94E9D3-BE6E-41CD-9E90-F94FEE56D0B8}" dt="2025-02-26T22:02:55.726" v="3"/>
        <pc:sldMkLst>
          <pc:docMk/>
          <pc:sldMk cId="3548139" sldId="3532"/>
        </pc:sldMkLst>
      </pc:sldChg>
      <pc:sldChg chg="add del">
        <pc:chgData name="Mullur, Rashmi" userId="2bb1317b-642a-423b-897c-2e93bd444b05" providerId="ADAL" clId="{0D94E9D3-BE6E-41CD-9E90-F94FEE56D0B8}" dt="2025-02-26T22:02:55.726" v="3"/>
        <pc:sldMkLst>
          <pc:docMk/>
          <pc:sldMk cId="4146465521" sldId="3533"/>
        </pc:sldMkLst>
      </pc:sldChg>
      <pc:sldChg chg="addSp delSp add del setBg delDesignElem">
        <pc:chgData name="Mullur, Rashmi" userId="2bb1317b-642a-423b-897c-2e93bd444b05" providerId="ADAL" clId="{0D94E9D3-BE6E-41CD-9E90-F94FEE56D0B8}" dt="2025-02-26T22:02:55.726" v="3"/>
        <pc:sldMkLst>
          <pc:docMk/>
          <pc:sldMk cId="3764892305" sldId="3534"/>
        </pc:sldMkLst>
        <pc:spChg chg="add del">
          <ac:chgData name="Mullur, Rashmi" userId="2bb1317b-642a-423b-897c-2e93bd444b05" providerId="ADAL" clId="{0D94E9D3-BE6E-41CD-9E90-F94FEE56D0B8}" dt="2025-02-26T22:02:55.626" v="2"/>
          <ac:spMkLst>
            <pc:docMk/>
            <pc:sldMk cId="3764892305" sldId="3534"/>
            <ac:spMk id="10" creationId="{AB8C311F-7253-4AED-9701-7FC0708C41C7}"/>
          </ac:spMkLst>
        </pc:spChg>
        <pc:spChg chg="add del">
          <ac:chgData name="Mullur, Rashmi" userId="2bb1317b-642a-423b-897c-2e93bd444b05" providerId="ADAL" clId="{0D94E9D3-BE6E-41CD-9E90-F94FEE56D0B8}" dt="2025-02-26T22:02:55.626" v="2"/>
          <ac:spMkLst>
            <pc:docMk/>
            <pc:sldMk cId="3764892305" sldId="3534"/>
            <ac:spMk id="12" creationId="{E2384209-CB15-4CDF-9D31-C44FD9A3F20D}"/>
          </ac:spMkLst>
        </pc:spChg>
        <pc:spChg chg="add del">
          <ac:chgData name="Mullur, Rashmi" userId="2bb1317b-642a-423b-897c-2e93bd444b05" providerId="ADAL" clId="{0D94E9D3-BE6E-41CD-9E90-F94FEE56D0B8}" dt="2025-02-26T22:02:55.626" v="2"/>
          <ac:spMkLst>
            <pc:docMk/>
            <pc:sldMk cId="3764892305" sldId="3534"/>
            <ac:spMk id="14" creationId="{2633B3B5-CC90-43F0-8714-D31D1F3F0209}"/>
          </ac:spMkLst>
        </pc:spChg>
        <pc:spChg chg="add del">
          <ac:chgData name="Mullur, Rashmi" userId="2bb1317b-642a-423b-897c-2e93bd444b05" providerId="ADAL" clId="{0D94E9D3-BE6E-41CD-9E90-F94FEE56D0B8}" dt="2025-02-26T22:02:55.626" v="2"/>
          <ac:spMkLst>
            <pc:docMk/>
            <pc:sldMk cId="3764892305" sldId="3534"/>
            <ac:spMk id="16" creationId="{A8D57A06-A426-446D-B02C-A2DC6B62E45E}"/>
          </ac:spMkLst>
        </pc:spChg>
      </pc:sldChg>
      <pc:sldChg chg="add del">
        <pc:chgData name="Mullur, Rashmi" userId="2bb1317b-642a-423b-897c-2e93bd444b05" providerId="ADAL" clId="{0D94E9D3-BE6E-41CD-9E90-F94FEE56D0B8}" dt="2025-02-26T22:02:55.726" v="3"/>
        <pc:sldMkLst>
          <pc:docMk/>
          <pc:sldMk cId="3568026697" sldId="3535"/>
        </pc:sldMkLst>
      </pc:sldChg>
      <pc:sldChg chg="add del">
        <pc:chgData name="Mullur, Rashmi" userId="2bb1317b-642a-423b-897c-2e93bd444b05" providerId="ADAL" clId="{0D94E9D3-BE6E-41CD-9E90-F94FEE56D0B8}" dt="2025-02-26T22:02:55.726" v="3"/>
        <pc:sldMkLst>
          <pc:docMk/>
          <pc:sldMk cId="3337504197" sldId="3536"/>
        </pc:sldMkLst>
      </pc:sldChg>
      <pc:sldChg chg="add del">
        <pc:chgData name="Mullur, Rashmi" userId="2bb1317b-642a-423b-897c-2e93bd444b05" providerId="ADAL" clId="{0D94E9D3-BE6E-41CD-9E90-F94FEE56D0B8}" dt="2025-02-26T22:02:55.726" v="3"/>
        <pc:sldMkLst>
          <pc:docMk/>
          <pc:sldMk cId="1812748936" sldId="3537"/>
        </pc:sldMkLst>
      </pc:sldChg>
      <pc:sldChg chg="add del">
        <pc:chgData name="Mullur, Rashmi" userId="2bb1317b-642a-423b-897c-2e93bd444b05" providerId="ADAL" clId="{0D94E9D3-BE6E-41CD-9E90-F94FEE56D0B8}" dt="2025-02-26T22:02:55.726" v="3"/>
        <pc:sldMkLst>
          <pc:docMk/>
          <pc:sldMk cId="1417638168" sldId="353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4944B-EBF9-4312-9FF5-7F8CC204E9D7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2D28994-2E2D-4364-9621-4A6DD4B75520}">
      <dgm:prSet/>
      <dgm:spPr/>
      <dgm:t>
        <a:bodyPr/>
        <a:lstStyle/>
        <a:p>
          <a:r>
            <a:rPr lang="en-US"/>
            <a:t>Recognize</a:t>
          </a:r>
        </a:p>
      </dgm:t>
    </dgm:pt>
    <dgm:pt modelId="{A16BC55B-6DE3-48A8-AB27-551E31A8EE50}" type="parTrans" cxnId="{3D34F519-CBD6-4D9F-9355-AA884283D6BE}">
      <dgm:prSet/>
      <dgm:spPr/>
      <dgm:t>
        <a:bodyPr/>
        <a:lstStyle/>
        <a:p>
          <a:endParaRPr lang="en-US"/>
        </a:p>
      </dgm:t>
    </dgm:pt>
    <dgm:pt modelId="{A93D3F1A-572E-46A2-84A3-63B72C40F0CD}" type="sibTrans" cxnId="{3D34F519-CBD6-4D9F-9355-AA884283D6BE}">
      <dgm:prSet/>
      <dgm:spPr/>
      <dgm:t>
        <a:bodyPr/>
        <a:lstStyle/>
        <a:p>
          <a:endParaRPr lang="en-US"/>
        </a:p>
      </dgm:t>
    </dgm:pt>
    <dgm:pt modelId="{F48DA326-E614-42CD-B902-D4EEE47A89B9}">
      <dgm:prSet/>
      <dgm:spPr/>
      <dgm:t>
        <a:bodyPr/>
        <a:lstStyle/>
        <a:p>
          <a:r>
            <a:rPr lang="en-US"/>
            <a:t>Recognize the opportunities to embed integrative medicine education within standard medical curricula leveraging content in diversity, equity &amp; inclusion.</a:t>
          </a:r>
        </a:p>
      </dgm:t>
    </dgm:pt>
    <dgm:pt modelId="{50423ADA-ADB3-40B7-9E03-8078F67120E0}" type="parTrans" cxnId="{A39B3A17-CBA5-4979-8F2D-F8BEE09B4EF2}">
      <dgm:prSet/>
      <dgm:spPr/>
      <dgm:t>
        <a:bodyPr/>
        <a:lstStyle/>
        <a:p>
          <a:endParaRPr lang="en-US"/>
        </a:p>
      </dgm:t>
    </dgm:pt>
    <dgm:pt modelId="{AA91EBA9-2CB9-4C19-9828-C6B5F43A55C7}" type="sibTrans" cxnId="{A39B3A17-CBA5-4979-8F2D-F8BEE09B4EF2}">
      <dgm:prSet/>
      <dgm:spPr/>
      <dgm:t>
        <a:bodyPr/>
        <a:lstStyle/>
        <a:p>
          <a:endParaRPr lang="en-US"/>
        </a:p>
      </dgm:t>
    </dgm:pt>
    <dgm:pt modelId="{7BC55A51-1567-44C6-ADD0-DB8CEDCE12B3}">
      <dgm:prSet/>
      <dgm:spPr/>
      <dgm:t>
        <a:bodyPr/>
        <a:lstStyle/>
        <a:p>
          <a:r>
            <a:rPr lang="en-US"/>
            <a:t>Develop</a:t>
          </a:r>
        </a:p>
      </dgm:t>
    </dgm:pt>
    <dgm:pt modelId="{26178F30-0392-48DD-87F6-432B9979E920}" type="parTrans" cxnId="{C93FD37C-D850-4564-A189-5A995CC95322}">
      <dgm:prSet/>
      <dgm:spPr/>
      <dgm:t>
        <a:bodyPr/>
        <a:lstStyle/>
        <a:p>
          <a:endParaRPr lang="en-US"/>
        </a:p>
      </dgm:t>
    </dgm:pt>
    <dgm:pt modelId="{1DBDA866-A04D-4D13-8433-C548B9E9A00C}" type="sibTrans" cxnId="{C93FD37C-D850-4564-A189-5A995CC95322}">
      <dgm:prSet/>
      <dgm:spPr/>
      <dgm:t>
        <a:bodyPr/>
        <a:lstStyle/>
        <a:p>
          <a:endParaRPr lang="en-US"/>
        </a:p>
      </dgm:t>
    </dgm:pt>
    <dgm:pt modelId="{2F73470A-F910-4538-ABEE-53AFA48867D3}">
      <dgm:prSet/>
      <dgm:spPr/>
      <dgm:t>
        <a:bodyPr/>
        <a:lstStyle/>
        <a:p>
          <a:r>
            <a:rPr lang="en-US"/>
            <a:t>Develop strategies to incorporate various pedagogical techniques into integrative medical curricula</a:t>
          </a:r>
        </a:p>
      </dgm:t>
    </dgm:pt>
    <dgm:pt modelId="{FD1E2355-898C-4B4A-9D22-CBC8404C24B0}" type="parTrans" cxnId="{D5F35980-52FB-4F57-8F41-6D755849EA96}">
      <dgm:prSet/>
      <dgm:spPr/>
      <dgm:t>
        <a:bodyPr/>
        <a:lstStyle/>
        <a:p>
          <a:endParaRPr lang="en-US"/>
        </a:p>
      </dgm:t>
    </dgm:pt>
    <dgm:pt modelId="{0A7671A3-2498-4ED0-A121-D0DFFA50B9F7}" type="sibTrans" cxnId="{D5F35980-52FB-4F57-8F41-6D755849EA96}">
      <dgm:prSet/>
      <dgm:spPr/>
      <dgm:t>
        <a:bodyPr/>
        <a:lstStyle/>
        <a:p>
          <a:endParaRPr lang="en-US"/>
        </a:p>
      </dgm:t>
    </dgm:pt>
    <dgm:pt modelId="{CE7BC6D3-AD97-4978-80AB-82B6169A7F41}">
      <dgm:prSet/>
      <dgm:spPr/>
      <dgm:t>
        <a:bodyPr/>
        <a:lstStyle/>
        <a:p>
          <a:r>
            <a:rPr lang="en-US"/>
            <a:t>Integrate</a:t>
          </a:r>
        </a:p>
      </dgm:t>
    </dgm:pt>
    <dgm:pt modelId="{D090AA3D-4C08-4365-9949-8022CDAA5FA4}" type="parTrans" cxnId="{7DA2F188-A6C4-4F2F-8E04-8F2F80D6B420}">
      <dgm:prSet/>
      <dgm:spPr/>
      <dgm:t>
        <a:bodyPr/>
        <a:lstStyle/>
        <a:p>
          <a:endParaRPr lang="en-US"/>
        </a:p>
      </dgm:t>
    </dgm:pt>
    <dgm:pt modelId="{DA164AA3-4874-4E43-B35F-FB2993ECF1EE}" type="sibTrans" cxnId="{7DA2F188-A6C4-4F2F-8E04-8F2F80D6B420}">
      <dgm:prSet/>
      <dgm:spPr/>
      <dgm:t>
        <a:bodyPr/>
        <a:lstStyle/>
        <a:p>
          <a:endParaRPr lang="en-US"/>
        </a:p>
      </dgm:t>
    </dgm:pt>
    <dgm:pt modelId="{78F76830-ACB5-4232-8D2C-1088B58C7E70}">
      <dgm:prSet/>
      <dgm:spPr/>
      <dgm:t>
        <a:bodyPr/>
        <a:lstStyle/>
        <a:p>
          <a:r>
            <a:rPr lang="en-US"/>
            <a:t>Integrate integrative medicine education from UME, to GME, with CME and including community education.</a:t>
          </a:r>
        </a:p>
      </dgm:t>
    </dgm:pt>
    <dgm:pt modelId="{C6768100-AF52-41E4-ABE9-F8B9D71D6AAA}" type="parTrans" cxnId="{7E30084E-0196-456E-8354-5BCB4F8F0DA0}">
      <dgm:prSet/>
      <dgm:spPr/>
      <dgm:t>
        <a:bodyPr/>
        <a:lstStyle/>
        <a:p>
          <a:endParaRPr lang="en-US"/>
        </a:p>
      </dgm:t>
    </dgm:pt>
    <dgm:pt modelId="{E84220BC-DA1F-4F68-B1C0-C46D5282C494}" type="sibTrans" cxnId="{7E30084E-0196-456E-8354-5BCB4F8F0DA0}">
      <dgm:prSet/>
      <dgm:spPr/>
      <dgm:t>
        <a:bodyPr/>
        <a:lstStyle/>
        <a:p>
          <a:endParaRPr lang="en-US"/>
        </a:p>
      </dgm:t>
    </dgm:pt>
    <dgm:pt modelId="{B28407FF-DDE9-41F0-A426-20652E0B7983}" type="pres">
      <dgm:prSet presAssocID="{3274944B-EBF9-4312-9FF5-7F8CC204E9D7}" presName="Name0" presStyleCnt="0">
        <dgm:presLayoutVars>
          <dgm:dir/>
          <dgm:animLvl val="lvl"/>
          <dgm:resizeHandles val="exact"/>
        </dgm:presLayoutVars>
      </dgm:prSet>
      <dgm:spPr/>
    </dgm:pt>
    <dgm:pt modelId="{EABAC6ED-C923-47E4-AB95-130ACFD78D4E}" type="pres">
      <dgm:prSet presAssocID="{E2D28994-2E2D-4364-9621-4A6DD4B75520}" presName="linNode" presStyleCnt="0"/>
      <dgm:spPr/>
    </dgm:pt>
    <dgm:pt modelId="{43F63D18-C920-43E6-80CE-63A184FB6443}" type="pres">
      <dgm:prSet presAssocID="{E2D28994-2E2D-4364-9621-4A6DD4B7552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D3F61707-D14B-487A-94AD-FB02921FD520}" type="pres">
      <dgm:prSet presAssocID="{E2D28994-2E2D-4364-9621-4A6DD4B75520}" presName="descendantText" presStyleLbl="alignAccFollowNode1" presStyleIdx="0" presStyleCnt="3">
        <dgm:presLayoutVars>
          <dgm:bulletEnabled/>
        </dgm:presLayoutVars>
      </dgm:prSet>
      <dgm:spPr/>
    </dgm:pt>
    <dgm:pt modelId="{14A8040D-E4ED-4F3B-999B-3925CB205622}" type="pres">
      <dgm:prSet presAssocID="{A93D3F1A-572E-46A2-84A3-63B72C40F0CD}" presName="sp" presStyleCnt="0"/>
      <dgm:spPr/>
    </dgm:pt>
    <dgm:pt modelId="{28059042-CF5A-4C8C-9716-5C873496DD3C}" type="pres">
      <dgm:prSet presAssocID="{7BC55A51-1567-44C6-ADD0-DB8CEDCE12B3}" presName="linNode" presStyleCnt="0"/>
      <dgm:spPr/>
    </dgm:pt>
    <dgm:pt modelId="{54B68C3D-5447-4D3E-BDC9-0D26702E76D3}" type="pres">
      <dgm:prSet presAssocID="{7BC55A51-1567-44C6-ADD0-DB8CEDCE12B3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4731609E-62F6-4253-A8E3-8D65DBFCE070}" type="pres">
      <dgm:prSet presAssocID="{7BC55A51-1567-44C6-ADD0-DB8CEDCE12B3}" presName="descendantText" presStyleLbl="alignAccFollowNode1" presStyleIdx="1" presStyleCnt="3">
        <dgm:presLayoutVars>
          <dgm:bulletEnabled/>
        </dgm:presLayoutVars>
      </dgm:prSet>
      <dgm:spPr/>
    </dgm:pt>
    <dgm:pt modelId="{6967D219-C07A-468F-9955-A1EE94648C51}" type="pres">
      <dgm:prSet presAssocID="{1DBDA866-A04D-4D13-8433-C548B9E9A00C}" presName="sp" presStyleCnt="0"/>
      <dgm:spPr/>
    </dgm:pt>
    <dgm:pt modelId="{11F48EFF-7681-4665-931E-EB30C1F93CE6}" type="pres">
      <dgm:prSet presAssocID="{CE7BC6D3-AD97-4978-80AB-82B6169A7F41}" presName="linNode" presStyleCnt="0"/>
      <dgm:spPr/>
    </dgm:pt>
    <dgm:pt modelId="{A48B858A-17AC-488E-A1B8-FE1985C7EA7D}" type="pres">
      <dgm:prSet presAssocID="{CE7BC6D3-AD97-4978-80AB-82B6169A7F41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00BA6934-AE77-493E-8767-EAC7863CE6F0}" type="pres">
      <dgm:prSet presAssocID="{CE7BC6D3-AD97-4978-80AB-82B6169A7F41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40AC4702-C597-48C1-9F68-A6D41816229D}" type="presOf" srcId="{3274944B-EBF9-4312-9FF5-7F8CC204E9D7}" destId="{B28407FF-DDE9-41F0-A426-20652E0B7983}" srcOrd="0" destOrd="0" presId="urn:microsoft.com/office/officeart/2016/7/layout/VerticalSolidActionList"/>
    <dgm:cxn modelId="{8364380C-0891-4962-8E79-1690AF1C1268}" type="presOf" srcId="{CE7BC6D3-AD97-4978-80AB-82B6169A7F41}" destId="{A48B858A-17AC-488E-A1B8-FE1985C7EA7D}" srcOrd="0" destOrd="0" presId="urn:microsoft.com/office/officeart/2016/7/layout/VerticalSolidActionList"/>
    <dgm:cxn modelId="{F51ED80F-1E63-4A7D-901A-1F4766D56A2D}" type="presOf" srcId="{78F76830-ACB5-4232-8D2C-1088B58C7E70}" destId="{00BA6934-AE77-493E-8767-EAC7863CE6F0}" srcOrd="0" destOrd="0" presId="urn:microsoft.com/office/officeart/2016/7/layout/VerticalSolidActionList"/>
    <dgm:cxn modelId="{A39B3A17-CBA5-4979-8F2D-F8BEE09B4EF2}" srcId="{E2D28994-2E2D-4364-9621-4A6DD4B75520}" destId="{F48DA326-E614-42CD-B902-D4EEE47A89B9}" srcOrd="0" destOrd="0" parTransId="{50423ADA-ADB3-40B7-9E03-8078F67120E0}" sibTransId="{AA91EBA9-2CB9-4C19-9828-C6B5F43A55C7}"/>
    <dgm:cxn modelId="{3D34F519-CBD6-4D9F-9355-AA884283D6BE}" srcId="{3274944B-EBF9-4312-9FF5-7F8CC204E9D7}" destId="{E2D28994-2E2D-4364-9621-4A6DD4B75520}" srcOrd="0" destOrd="0" parTransId="{A16BC55B-6DE3-48A8-AB27-551E31A8EE50}" sibTransId="{A93D3F1A-572E-46A2-84A3-63B72C40F0CD}"/>
    <dgm:cxn modelId="{D4BABD23-FAC2-4606-AAFE-D3CE364885A0}" type="presOf" srcId="{2F73470A-F910-4538-ABEE-53AFA48867D3}" destId="{4731609E-62F6-4253-A8E3-8D65DBFCE070}" srcOrd="0" destOrd="0" presId="urn:microsoft.com/office/officeart/2016/7/layout/VerticalSolidActionList"/>
    <dgm:cxn modelId="{817D4831-F8B3-4155-A015-5EE6B6AC6FEE}" type="presOf" srcId="{7BC55A51-1567-44C6-ADD0-DB8CEDCE12B3}" destId="{54B68C3D-5447-4D3E-BDC9-0D26702E76D3}" srcOrd="0" destOrd="0" presId="urn:microsoft.com/office/officeart/2016/7/layout/VerticalSolidActionList"/>
    <dgm:cxn modelId="{8746E85D-F501-48C2-A5E5-D2CC3B913A77}" type="presOf" srcId="{F48DA326-E614-42CD-B902-D4EEE47A89B9}" destId="{D3F61707-D14B-487A-94AD-FB02921FD520}" srcOrd="0" destOrd="0" presId="urn:microsoft.com/office/officeart/2016/7/layout/VerticalSolidActionList"/>
    <dgm:cxn modelId="{7E30084E-0196-456E-8354-5BCB4F8F0DA0}" srcId="{CE7BC6D3-AD97-4978-80AB-82B6169A7F41}" destId="{78F76830-ACB5-4232-8D2C-1088B58C7E70}" srcOrd="0" destOrd="0" parTransId="{C6768100-AF52-41E4-ABE9-F8B9D71D6AAA}" sibTransId="{E84220BC-DA1F-4F68-B1C0-C46D5282C494}"/>
    <dgm:cxn modelId="{B452A471-8BCD-42DE-9456-82A24E4C909B}" type="presOf" srcId="{E2D28994-2E2D-4364-9621-4A6DD4B75520}" destId="{43F63D18-C920-43E6-80CE-63A184FB6443}" srcOrd="0" destOrd="0" presId="urn:microsoft.com/office/officeart/2016/7/layout/VerticalSolidActionList"/>
    <dgm:cxn modelId="{C93FD37C-D850-4564-A189-5A995CC95322}" srcId="{3274944B-EBF9-4312-9FF5-7F8CC204E9D7}" destId="{7BC55A51-1567-44C6-ADD0-DB8CEDCE12B3}" srcOrd="1" destOrd="0" parTransId="{26178F30-0392-48DD-87F6-432B9979E920}" sibTransId="{1DBDA866-A04D-4D13-8433-C548B9E9A00C}"/>
    <dgm:cxn modelId="{D5F35980-52FB-4F57-8F41-6D755849EA96}" srcId="{7BC55A51-1567-44C6-ADD0-DB8CEDCE12B3}" destId="{2F73470A-F910-4538-ABEE-53AFA48867D3}" srcOrd="0" destOrd="0" parTransId="{FD1E2355-898C-4B4A-9D22-CBC8404C24B0}" sibTransId="{0A7671A3-2498-4ED0-A121-D0DFFA50B9F7}"/>
    <dgm:cxn modelId="{7DA2F188-A6C4-4F2F-8E04-8F2F80D6B420}" srcId="{3274944B-EBF9-4312-9FF5-7F8CC204E9D7}" destId="{CE7BC6D3-AD97-4978-80AB-82B6169A7F41}" srcOrd="2" destOrd="0" parTransId="{D090AA3D-4C08-4365-9949-8022CDAA5FA4}" sibTransId="{DA164AA3-4874-4E43-B35F-FB2993ECF1EE}"/>
    <dgm:cxn modelId="{6B617430-C499-4137-8CAD-81C755B4ADB3}" type="presParOf" srcId="{B28407FF-DDE9-41F0-A426-20652E0B7983}" destId="{EABAC6ED-C923-47E4-AB95-130ACFD78D4E}" srcOrd="0" destOrd="0" presId="urn:microsoft.com/office/officeart/2016/7/layout/VerticalSolidActionList"/>
    <dgm:cxn modelId="{734D1937-A7D2-4F86-BE54-CCBBE822EC67}" type="presParOf" srcId="{EABAC6ED-C923-47E4-AB95-130ACFD78D4E}" destId="{43F63D18-C920-43E6-80CE-63A184FB6443}" srcOrd="0" destOrd="0" presId="urn:microsoft.com/office/officeart/2016/7/layout/VerticalSolidActionList"/>
    <dgm:cxn modelId="{89C18FAB-C72B-4DBB-ABA9-22E47A6F74E7}" type="presParOf" srcId="{EABAC6ED-C923-47E4-AB95-130ACFD78D4E}" destId="{D3F61707-D14B-487A-94AD-FB02921FD520}" srcOrd="1" destOrd="0" presId="urn:microsoft.com/office/officeart/2016/7/layout/VerticalSolidActionList"/>
    <dgm:cxn modelId="{5EABB9C4-2489-48FD-A96E-D3B80E51D161}" type="presParOf" srcId="{B28407FF-DDE9-41F0-A426-20652E0B7983}" destId="{14A8040D-E4ED-4F3B-999B-3925CB205622}" srcOrd="1" destOrd="0" presId="urn:microsoft.com/office/officeart/2016/7/layout/VerticalSolidActionList"/>
    <dgm:cxn modelId="{D7863ED1-E8A6-4000-8218-4D7E9A8C39E5}" type="presParOf" srcId="{B28407FF-DDE9-41F0-A426-20652E0B7983}" destId="{28059042-CF5A-4C8C-9716-5C873496DD3C}" srcOrd="2" destOrd="0" presId="urn:microsoft.com/office/officeart/2016/7/layout/VerticalSolidActionList"/>
    <dgm:cxn modelId="{410DAE37-1FEA-44BC-9473-73AB5DE0D543}" type="presParOf" srcId="{28059042-CF5A-4C8C-9716-5C873496DD3C}" destId="{54B68C3D-5447-4D3E-BDC9-0D26702E76D3}" srcOrd="0" destOrd="0" presId="urn:microsoft.com/office/officeart/2016/7/layout/VerticalSolidActionList"/>
    <dgm:cxn modelId="{B5219FC0-FECB-4CD8-B875-AF494D41A208}" type="presParOf" srcId="{28059042-CF5A-4C8C-9716-5C873496DD3C}" destId="{4731609E-62F6-4253-A8E3-8D65DBFCE070}" srcOrd="1" destOrd="0" presId="urn:microsoft.com/office/officeart/2016/7/layout/VerticalSolidActionList"/>
    <dgm:cxn modelId="{2BDA8F6C-EBD0-4CD1-9AC5-2B791ADCC6AB}" type="presParOf" srcId="{B28407FF-DDE9-41F0-A426-20652E0B7983}" destId="{6967D219-C07A-468F-9955-A1EE94648C51}" srcOrd="3" destOrd="0" presId="urn:microsoft.com/office/officeart/2016/7/layout/VerticalSolidActionList"/>
    <dgm:cxn modelId="{86A86D7E-F8BF-4112-BE34-03900C108357}" type="presParOf" srcId="{B28407FF-DDE9-41F0-A426-20652E0B7983}" destId="{11F48EFF-7681-4665-931E-EB30C1F93CE6}" srcOrd="4" destOrd="0" presId="urn:microsoft.com/office/officeart/2016/7/layout/VerticalSolidActionList"/>
    <dgm:cxn modelId="{38A028F1-E381-4CAD-B9B5-D9888A1CCDED}" type="presParOf" srcId="{11F48EFF-7681-4665-931E-EB30C1F93CE6}" destId="{A48B858A-17AC-488E-A1B8-FE1985C7EA7D}" srcOrd="0" destOrd="0" presId="urn:microsoft.com/office/officeart/2016/7/layout/VerticalSolidActionList"/>
    <dgm:cxn modelId="{2401D1AD-3BEF-48D8-AADB-3356139D0869}" type="presParOf" srcId="{11F48EFF-7681-4665-931E-EB30C1F93CE6}" destId="{00BA6934-AE77-493E-8767-EAC7863CE6F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61707-D14B-487A-94AD-FB02921FD520}">
      <dsp:nvSpPr>
        <dsp:cNvPr id="0" name=""/>
        <dsp:cNvSpPr/>
      </dsp:nvSpPr>
      <dsp:spPr>
        <a:xfrm>
          <a:off x="1333366" y="1704"/>
          <a:ext cx="5333466" cy="17469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443728" rIns="103484" bIns="44372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Recognize the opportunities to embed integrative medicine education within standard medical curricula leveraging content in diversity, equity &amp; inclusion.</a:t>
          </a:r>
        </a:p>
      </dsp:txBody>
      <dsp:txXfrm>
        <a:off x="1333366" y="1704"/>
        <a:ext cx="5333466" cy="1746958"/>
      </dsp:txXfrm>
    </dsp:sp>
    <dsp:sp modelId="{43F63D18-C920-43E6-80CE-63A184FB6443}">
      <dsp:nvSpPr>
        <dsp:cNvPr id="0" name=""/>
        <dsp:cNvSpPr/>
      </dsp:nvSpPr>
      <dsp:spPr>
        <a:xfrm>
          <a:off x="0" y="1704"/>
          <a:ext cx="1333366" cy="17469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172561" rIns="70557" bIns="1725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Recognize</a:t>
          </a:r>
        </a:p>
      </dsp:txBody>
      <dsp:txXfrm>
        <a:off x="0" y="1704"/>
        <a:ext cx="1333366" cy="1746958"/>
      </dsp:txXfrm>
    </dsp:sp>
    <dsp:sp modelId="{4731609E-62F6-4253-A8E3-8D65DBFCE070}">
      <dsp:nvSpPr>
        <dsp:cNvPr id="0" name=""/>
        <dsp:cNvSpPr/>
      </dsp:nvSpPr>
      <dsp:spPr>
        <a:xfrm>
          <a:off x="1333366" y="1853480"/>
          <a:ext cx="5333466" cy="174695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443728" rIns="103484" bIns="44372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 strategies to incorporate various pedagogical techniques into integrative medical curricula</a:t>
          </a:r>
        </a:p>
      </dsp:txBody>
      <dsp:txXfrm>
        <a:off x="1333366" y="1853480"/>
        <a:ext cx="5333466" cy="1746958"/>
      </dsp:txXfrm>
    </dsp:sp>
    <dsp:sp modelId="{54B68C3D-5447-4D3E-BDC9-0D26702E76D3}">
      <dsp:nvSpPr>
        <dsp:cNvPr id="0" name=""/>
        <dsp:cNvSpPr/>
      </dsp:nvSpPr>
      <dsp:spPr>
        <a:xfrm>
          <a:off x="0" y="1853480"/>
          <a:ext cx="1333366" cy="1746958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172561" rIns="70557" bIns="1725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</a:t>
          </a:r>
        </a:p>
      </dsp:txBody>
      <dsp:txXfrm>
        <a:off x="0" y="1853480"/>
        <a:ext cx="1333366" cy="1746958"/>
      </dsp:txXfrm>
    </dsp:sp>
    <dsp:sp modelId="{00BA6934-AE77-493E-8767-EAC7863CE6F0}">
      <dsp:nvSpPr>
        <dsp:cNvPr id="0" name=""/>
        <dsp:cNvSpPr/>
      </dsp:nvSpPr>
      <dsp:spPr>
        <a:xfrm>
          <a:off x="1333366" y="3705256"/>
          <a:ext cx="5333466" cy="174695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443728" rIns="103484" bIns="44372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Integrate integrative medicine education from UME, to GME, with CME and including community education.</a:t>
          </a:r>
        </a:p>
      </dsp:txBody>
      <dsp:txXfrm>
        <a:off x="1333366" y="3705256"/>
        <a:ext cx="5333466" cy="1746958"/>
      </dsp:txXfrm>
    </dsp:sp>
    <dsp:sp modelId="{A48B858A-17AC-488E-A1B8-FE1985C7EA7D}">
      <dsp:nvSpPr>
        <dsp:cNvPr id="0" name=""/>
        <dsp:cNvSpPr/>
      </dsp:nvSpPr>
      <dsp:spPr>
        <a:xfrm>
          <a:off x="0" y="3705256"/>
          <a:ext cx="1333366" cy="1746958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172561" rIns="70557" bIns="1725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Integrate</a:t>
          </a:r>
        </a:p>
      </dsp:txBody>
      <dsp:txXfrm>
        <a:off x="0" y="3705256"/>
        <a:ext cx="1333366" cy="174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F936A-1BDF-43E3-8E19-6568EAF6994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2511C-B7DF-4C61-AF46-E0DEB083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D195-8DEA-4F26-B7E2-128D1F0805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31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416560ef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416560ef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2017-2019 Curricular Map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4416560ef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24416560ef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2020-2022 Curricular Map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4416560ef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4416560ef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4416560ef3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4416560ef3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DBEB-BEFA-F304-B34A-ACB41BB7A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F7901-BCFB-C7A4-D2AF-8E47E6279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F855-250D-AED6-6B6C-33AB0C8A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05FC3-91C1-0E78-754C-3AC27885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49DE4-D477-CFDA-E061-81A232D1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8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67E7-0D24-CFA5-A60E-A5DA639B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D72E4-0147-AAF5-F675-94974F982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8FA23-57C0-3D88-F14F-A4654E5D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58867-FFDB-4670-97B3-5EE01BC0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60C81-ABC8-5A8D-E24A-872BF978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8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A6ED8-3F33-513C-5D22-AA11F0C88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81F49-FECB-E036-3D6F-CE410E85C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D636E-CA8E-8AEF-7EDB-6BDC35DE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E21C-D447-8E20-0556-738B55B2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8DC8B-6CCB-32FA-AA5F-D42DE846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8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1B147C2-F8A0-F441-8052-7FA1CBB33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51932" y="2655165"/>
            <a:ext cx="3842611" cy="2134005"/>
          </a:xfrm>
        </p:spPr>
        <p:txBody>
          <a:bodyPr anchor="t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KEEP MOST TITLES IN ALL CAPS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50278" y="2868269"/>
            <a:ext cx="3034020" cy="2160931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Using basic elements consistently will help you keep your presentation clean and professional.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E4E240-A7F6-A745-9941-A5BE4D6CBC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1724" y="2197509"/>
            <a:ext cx="2759556" cy="2621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 rot="5400000">
            <a:off x="5233428" y="3719321"/>
            <a:ext cx="3474720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AB8AD-1474-6A43-A240-D1E4D9B27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1713" y="4817032"/>
            <a:ext cx="3843337" cy="5286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arbon Medium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7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92833"/>
            <a:ext cx="12192000" cy="7050833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E4E240-A7F6-A745-9941-A5BE4D6CB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9444" y="6470607"/>
            <a:ext cx="2030105" cy="19283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ABAABE6-9FEE-8B4D-BABA-960C65FB8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8380" y="3444786"/>
            <a:ext cx="9668334" cy="682453"/>
          </a:xfrm>
        </p:spPr>
        <p:txBody>
          <a:bodyPr anchor="b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BREAK OPTION 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4941B17-6E32-394E-A2AD-1AA859D8DF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8379" y="4636703"/>
            <a:ext cx="4398659" cy="112146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1EF948-F857-E94F-AEEF-0EDBD02680B1}"/>
              </a:ext>
            </a:extLst>
          </p:cNvPr>
          <p:cNvGrpSpPr/>
          <p:nvPr userDrawn="1"/>
        </p:nvGrpSpPr>
        <p:grpSpPr>
          <a:xfrm>
            <a:off x="1372693" y="4279546"/>
            <a:ext cx="641458" cy="147122"/>
            <a:chOff x="1834978" y="3429000"/>
            <a:chExt cx="350195" cy="80319"/>
          </a:xfrm>
        </p:grpSpPr>
        <p:sp>
          <p:nvSpPr>
            <p:cNvPr id="13" name="Octagon 12">
              <a:extLst>
                <a:ext uri="{FF2B5EF4-FFF2-40B4-BE49-F238E27FC236}">
                  <a16:creationId xmlns:a16="http://schemas.microsoft.com/office/drawing/2014/main" id="{467B1F5E-1CF1-1348-BD33-DEB33F2EB219}"/>
                </a:ext>
              </a:extLst>
            </p:cNvPr>
            <p:cNvSpPr/>
            <p:nvPr userDrawn="1"/>
          </p:nvSpPr>
          <p:spPr>
            <a:xfrm rot="1438097">
              <a:off x="183497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ctagon 13">
              <a:extLst>
                <a:ext uri="{FF2B5EF4-FFF2-40B4-BE49-F238E27FC236}">
                  <a16:creationId xmlns:a16="http://schemas.microsoft.com/office/drawing/2014/main" id="{D3843AC4-9DEF-8D4E-A163-391793912259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ctagon 14">
              <a:extLst>
                <a:ext uri="{FF2B5EF4-FFF2-40B4-BE49-F238E27FC236}">
                  <a16:creationId xmlns:a16="http://schemas.microsoft.com/office/drawing/2014/main" id="{2B4A2B16-7A1F-264A-B50B-617CECB2FBF1}"/>
                </a:ext>
              </a:extLst>
            </p:cNvPr>
            <p:cNvSpPr/>
            <p:nvPr userDrawn="1"/>
          </p:nvSpPr>
          <p:spPr>
            <a:xfrm rot="1438097">
              <a:off x="210485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0F2AAE1-21BD-FC46-B6DC-055654F5E5E6}"/>
              </a:ext>
            </a:extLst>
          </p:cNvPr>
          <p:cNvSpPr/>
          <p:nvPr userDrawn="1"/>
        </p:nvSpPr>
        <p:spPr>
          <a:xfrm>
            <a:off x="-34507" y="6650272"/>
            <a:ext cx="9546336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DE750CD-89F6-C34A-B876-85C442822D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8380" y="2884576"/>
            <a:ext cx="9668334" cy="528638"/>
          </a:xfrm>
        </p:spPr>
        <p:txBody>
          <a:bodyPr anchor="b" anchorCtr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7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1B147C2-F8A0-F441-8052-7FA1CBB33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48380" y="3444786"/>
            <a:ext cx="9668334" cy="682453"/>
          </a:xfrm>
        </p:spPr>
        <p:txBody>
          <a:bodyPr anchor="b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BREAK OPTION 2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379" y="4636703"/>
            <a:ext cx="4398659" cy="112146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E4E240-A7F6-A745-9941-A5BE4D6CBC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9444" y="6470607"/>
            <a:ext cx="2030105" cy="19283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C0444E-F26F-BB48-A8B8-9FEB0D7A3D4D}"/>
              </a:ext>
            </a:extLst>
          </p:cNvPr>
          <p:cNvGrpSpPr/>
          <p:nvPr userDrawn="1"/>
        </p:nvGrpSpPr>
        <p:grpSpPr>
          <a:xfrm>
            <a:off x="1372693" y="4279546"/>
            <a:ext cx="641458" cy="147122"/>
            <a:chOff x="1834978" y="3429000"/>
            <a:chExt cx="350195" cy="80319"/>
          </a:xfrm>
        </p:grpSpPr>
        <p:sp>
          <p:nvSpPr>
            <p:cNvPr id="13" name="Octagon 12">
              <a:extLst>
                <a:ext uri="{FF2B5EF4-FFF2-40B4-BE49-F238E27FC236}">
                  <a16:creationId xmlns:a16="http://schemas.microsoft.com/office/drawing/2014/main" id="{AC095981-5A6E-2E49-9308-A4F471F16A2F}"/>
                </a:ext>
              </a:extLst>
            </p:cNvPr>
            <p:cNvSpPr/>
            <p:nvPr userDrawn="1"/>
          </p:nvSpPr>
          <p:spPr>
            <a:xfrm rot="1438097">
              <a:off x="183497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ctagon 13">
              <a:extLst>
                <a:ext uri="{FF2B5EF4-FFF2-40B4-BE49-F238E27FC236}">
                  <a16:creationId xmlns:a16="http://schemas.microsoft.com/office/drawing/2014/main" id="{09D1CBE9-74E9-F848-A0E2-165E0F29CF32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ctagon 14">
              <a:extLst>
                <a:ext uri="{FF2B5EF4-FFF2-40B4-BE49-F238E27FC236}">
                  <a16:creationId xmlns:a16="http://schemas.microsoft.com/office/drawing/2014/main" id="{678F9865-CC7B-D246-A08C-0A556DFD885E}"/>
                </a:ext>
              </a:extLst>
            </p:cNvPr>
            <p:cNvSpPr/>
            <p:nvPr userDrawn="1"/>
          </p:nvSpPr>
          <p:spPr>
            <a:xfrm rot="1438097">
              <a:off x="210485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>
            <a:off x="-34507" y="6650272"/>
            <a:ext cx="9546336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35F4372-B7F4-A748-83E9-90C85DB11A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8380" y="2884576"/>
            <a:ext cx="9668334" cy="528638"/>
          </a:xfrm>
        </p:spPr>
        <p:txBody>
          <a:bodyPr anchor="b" anchorCtr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3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EAF0970-F6DF-1946-A367-2B5B2C4D45D5}"/>
              </a:ext>
            </a:extLst>
          </p:cNvPr>
          <p:cNvSpPr/>
          <p:nvPr userDrawn="1"/>
        </p:nvSpPr>
        <p:spPr>
          <a:xfrm>
            <a:off x="0" y="-192832"/>
            <a:ext cx="12192000" cy="3508852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48380" y="2211386"/>
            <a:ext cx="9668334" cy="682453"/>
          </a:xfrm>
        </p:spPr>
        <p:txBody>
          <a:bodyPr anchor="b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BREAK OPTION 3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379" y="3694168"/>
            <a:ext cx="4398659" cy="112146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C0444E-F26F-BB48-A8B8-9FEB0D7A3D4D}"/>
              </a:ext>
            </a:extLst>
          </p:cNvPr>
          <p:cNvGrpSpPr/>
          <p:nvPr userDrawn="1"/>
        </p:nvGrpSpPr>
        <p:grpSpPr>
          <a:xfrm>
            <a:off x="1372693" y="1451937"/>
            <a:ext cx="641458" cy="147122"/>
            <a:chOff x="1834978" y="3429000"/>
            <a:chExt cx="350195" cy="80319"/>
          </a:xfrm>
        </p:grpSpPr>
        <p:sp>
          <p:nvSpPr>
            <p:cNvPr id="13" name="Octagon 12">
              <a:extLst>
                <a:ext uri="{FF2B5EF4-FFF2-40B4-BE49-F238E27FC236}">
                  <a16:creationId xmlns:a16="http://schemas.microsoft.com/office/drawing/2014/main" id="{AC095981-5A6E-2E49-9308-A4F471F16A2F}"/>
                </a:ext>
              </a:extLst>
            </p:cNvPr>
            <p:cNvSpPr/>
            <p:nvPr userDrawn="1"/>
          </p:nvSpPr>
          <p:spPr>
            <a:xfrm rot="1438097">
              <a:off x="183497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ctagon 13">
              <a:extLst>
                <a:ext uri="{FF2B5EF4-FFF2-40B4-BE49-F238E27FC236}">
                  <a16:creationId xmlns:a16="http://schemas.microsoft.com/office/drawing/2014/main" id="{09D1CBE9-74E9-F848-A0E2-165E0F29CF32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ctagon 14">
              <a:extLst>
                <a:ext uri="{FF2B5EF4-FFF2-40B4-BE49-F238E27FC236}">
                  <a16:creationId xmlns:a16="http://schemas.microsoft.com/office/drawing/2014/main" id="{678F9865-CC7B-D246-A08C-0A556DFD885E}"/>
                </a:ext>
              </a:extLst>
            </p:cNvPr>
            <p:cNvSpPr/>
            <p:nvPr userDrawn="1"/>
          </p:nvSpPr>
          <p:spPr>
            <a:xfrm rot="1438097">
              <a:off x="210485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>
            <a:off x="-34507" y="6650272"/>
            <a:ext cx="9546336" cy="9144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5B1DAD7-E942-524E-A400-117E4B4FA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8379" y="1679435"/>
            <a:ext cx="9695241" cy="528638"/>
          </a:xfrm>
        </p:spPr>
        <p:txBody>
          <a:bodyPr anchor="b" anchorCtr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0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8776C05-ABAB-0C4B-86EF-78ED2A5A7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EC2A55-E481-AD42-9394-C5607AD1F13A}"/>
              </a:ext>
            </a:extLst>
          </p:cNvPr>
          <p:cNvSpPr/>
          <p:nvPr userDrawn="1"/>
        </p:nvSpPr>
        <p:spPr>
          <a:xfrm>
            <a:off x="1116334" y="1113905"/>
            <a:ext cx="9957816" cy="467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61847" y="2564798"/>
            <a:ext cx="7287064" cy="682453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rgbClr val="2774AE"/>
                </a:solidFill>
                <a:latin typeface="+mj-lt"/>
              </a:defRPr>
            </a:lvl1pPr>
          </a:lstStyle>
          <a:p>
            <a:r>
              <a:rPr lang="en-US" dirty="0"/>
              <a:t>CONSISTENT ELEMENTS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1847" y="3429000"/>
            <a:ext cx="7287064" cy="2035629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Full color logos must only be on white backgrounds.</a:t>
            </a:r>
            <a:br>
              <a:rPr lang="en-US" dirty="0"/>
            </a:br>
            <a:r>
              <a:rPr lang="en-US" dirty="0"/>
              <a:t>White logos must only be on solid backgrounds.</a:t>
            </a:r>
            <a:br>
              <a:rPr lang="en-US" dirty="0"/>
            </a:br>
            <a:r>
              <a:rPr lang="en-US" dirty="0"/>
              <a:t>Arial Family for titles.</a:t>
            </a:r>
            <a:br>
              <a:rPr lang="en-US" dirty="0"/>
            </a:br>
            <a:r>
              <a:rPr lang="en-US" dirty="0"/>
              <a:t>Helvetica Family for body copy.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>
            <a:off x="1116334" y="5776514"/>
            <a:ext cx="9957816" cy="18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C6857C4-7B1E-AB40-AB63-FB94B3A228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1847" y="2027016"/>
            <a:ext cx="7287064" cy="528638"/>
          </a:xfrm>
        </p:spPr>
        <p:txBody>
          <a:bodyPr anchor="b" anchorCtr="0"/>
          <a:lstStyle>
            <a:lvl1pPr algn="ctr">
              <a:defRPr sz="2100">
                <a:solidFill>
                  <a:srgbClr val="003B5C"/>
                </a:solidFill>
                <a:latin typeface="Karbon Medium" pitchFamily="2" charset="77"/>
              </a:defRPr>
            </a:lvl1pPr>
          </a:lstStyle>
          <a:p>
            <a:pPr lvl="0"/>
            <a:r>
              <a:rPr lang="en-US" dirty="0"/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208778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806072-25E5-9145-842F-5AE35DDEE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914" y="-35306"/>
            <a:ext cx="6152914" cy="68933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EC2A55-E481-AD42-9394-C5607AD1F13A}"/>
              </a:ext>
            </a:extLst>
          </p:cNvPr>
          <p:cNvSpPr/>
          <p:nvPr userDrawn="1"/>
        </p:nvSpPr>
        <p:spPr>
          <a:xfrm>
            <a:off x="1116334" y="1113905"/>
            <a:ext cx="9957816" cy="467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61847" y="2162734"/>
            <a:ext cx="7287064" cy="682453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rgbClr val="2774AE"/>
                </a:solidFill>
                <a:latin typeface="+mj-lt"/>
              </a:defRPr>
            </a:lvl1pPr>
          </a:lstStyle>
          <a:p>
            <a:r>
              <a:rPr lang="en-US" dirty="0"/>
              <a:t>REMINDERS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1846" y="3026936"/>
            <a:ext cx="8075525" cy="245946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Keep logo/images/icon proportions the same as the original (press and hold the SHIFT key while you drag a corner).</a:t>
            </a:r>
          </a:p>
          <a:p>
            <a:pPr lvl="0"/>
            <a:r>
              <a:rPr lang="en-US" dirty="0"/>
              <a:t>Use images and screen shots that do not contain watermarks.</a:t>
            </a:r>
          </a:p>
          <a:p>
            <a:pPr lvl="0"/>
            <a:r>
              <a:rPr lang="en-US" dirty="0"/>
              <a:t>Use the layouts or request new ones, this will keep your deck looking professional.</a:t>
            </a:r>
          </a:p>
          <a:p>
            <a:pPr lvl="0"/>
            <a:r>
              <a:rPr lang="en-US" dirty="0"/>
              <a:t>Use colors that are a part of the UCLA swatch library.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>
            <a:off x="1116334" y="5776514"/>
            <a:ext cx="9957816" cy="18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0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C7146B0-71B7-AB40-9D6B-0BABFDCBA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0396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E94510-3139-E24C-BE28-C0EA7262641E}"/>
              </a:ext>
            </a:extLst>
          </p:cNvPr>
          <p:cNvSpPr/>
          <p:nvPr userDrawn="1"/>
        </p:nvSpPr>
        <p:spPr>
          <a:xfrm>
            <a:off x="1173845" y="1611376"/>
            <a:ext cx="3975097" cy="6675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45952" y="1593051"/>
            <a:ext cx="4915102" cy="620521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LOREM IPSUM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E37E26B7-99A0-1548-9A2E-5318EAC72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285" y="4027140"/>
            <a:ext cx="3825237" cy="14718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ac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</a:t>
            </a:r>
            <a:r>
              <a:rPr lang="en-US" dirty="0" err="1"/>
              <a:t>enim</a:t>
            </a:r>
            <a:r>
              <a:rPr lang="en-US" dirty="0"/>
              <a:t> mi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B6053FA-EEF8-B642-8A45-8163A9326F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707" y="3698966"/>
            <a:ext cx="2812347" cy="2486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3284BF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3D647D5-F69C-2048-88B1-36ECC93312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4676" y="4027140"/>
            <a:ext cx="3825237" cy="14718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ac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</a:t>
            </a:r>
            <a:r>
              <a:rPr lang="en-US" dirty="0" err="1"/>
              <a:t>enim</a:t>
            </a:r>
            <a:r>
              <a:rPr lang="en-US" dirty="0"/>
              <a:t> mi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901E3BA-5201-9F43-8166-8B1DF14435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4098" y="3698966"/>
            <a:ext cx="2812347" cy="2486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3284BF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5EBD80-CCA0-184E-94C6-532F2D0A09D8}"/>
              </a:ext>
            </a:extLst>
          </p:cNvPr>
          <p:cNvSpPr/>
          <p:nvPr userDrawn="1"/>
        </p:nvSpPr>
        <p:spPr>
          <a:xfrm>
            <a:off x="1173844" y="2376733"/>
            <a:ext cx="6000677" cy="6675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5B5029-CC0F-E546-AA9E-DDC532590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5952" y="2401952"/>
            <a:ext cx="5928570" cy="68583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LOREM IPSUM DOLOR </a:t>
            </a:r>
          </a:p>
        </p:txBody>
      </p:sp>
    </p:spTree>
    <p:extLst>
      <p:ext uri="{BB962C8B-B14F-4D97-AF65-F5344CB8AC3E}">
        <p14:creationId xmlns:p14="http://schemas.microsoft.com/office/powerpoint/2010/main" val="3022623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3CFDC-C94D-A047-A5C1-FB8477B80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48380" y="2316786"/>
            <a:ext cx="3957801" cy="2970806"/>
          </a:xfrm>
        </p:spPr>
        <p:txBody>
          <a:bodyPr anchor="t" anchorCtr="0">
            <a:noAutofit/>
          </a:bodyPr>
          <a:lstStyle>
            <a:lvl1pPr>
              <a:defRPr sz="4000" b="1" i="0">
                <a:solidFill>
                  <a:srgbClr val="FFC100"/>
                </a:solidFill>
                <a:latin typeface="+mj-lt"/>
              </a:defRPr>
            </a:lvl1pPr>
          </a:lstStyle>
          <a:p>
            <a:r>
              <a:rPr lang="en-US" dirty="0"/>
              <a:t>LOREM IPSUM DOLOR SIT CONSECTETUR ADIPISCING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2766" y="3259152"/>
            <a:ext cx="4090854" cy="16638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ac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</a:t>
            </a:r>
            <a:r>
              <a:rPr lang="en-US" dirty="0" err="1"/>
              <a:t>enim</a:t>
            </a:r>
            <a:r>
              <a:rPr lang="en-US" dirty="0"/>
              <a:t> mi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E4E240-A7F6-A745-9941-A5BE4D6CBC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9444" y="6470607"/>
            <a:ext cx="2030105" cy="1928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>
            <a:off x="-34507" y="6650272"/>
            <a:ext cx="9546336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2752FED-9867-9246-832F-514EC2C276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52766" y="2864313"/>
            <a:ext cx="4090854" cy="31420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72574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4EA7-1653-FE0E-8976-7646AF2E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5EC90-030D-D934-7117-2FFB0E7EF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51C1F-A069-8D88-951F-12470677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5B13A-BCAF-0493-66D3-DEB7CF69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4138D-B6AE-587E-FED6-99298578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08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529F6AD-F498-FC4B-86F1-E170808C7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48380" y="1136413"/>
            <a:ext cx="9668334" cy="682453"/>
          </a:xfrm>
        </p:spPr>
        <p:txBody>
          <a:bodyPr anchor="t" anchorCtr="0"/>
          <a:lstStyle>
            <a:lvl1pPr algn="ctr">
              <a:defRPr sz="9000" b="1" i="0">
                <a:solidFill>
                  <a:srgbClr val="2774AE"/>
                </a:solidFill>
                <a:latin typeface="Karbon Semibold" pitchFamily="2" charset="77"/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379" y="4853290"/>
            <a:ext cx="9668335" cy="69633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03B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871251-2FC5-B440-882B-782E119F44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444" y="6470607"/>
            <a:ext cx="2030106" cy="189477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655233-02CE-0447-96A2-9AD8292367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7775" y="2004711"/>
            <a:ext cx="9696450" cy="2653712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03B5C"/>
                </a:solidFill>
                <a:latin typeface="+mj-lt"/>
              </a:defRPr>
            </a:lvl1pPr>
            <a:lvl2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2pPr>
            <a:lvl3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3pPr>
            <a:lvl4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4pPr>
            <a:lvl5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ac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</a:t>
            </a:r>
            <a:r>
              <a:rPr lang="en-US" dirty="0" err="1"/>
              <a:t>enim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mi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...”</a:t>
            </a:r>
          </a:p>
        </p:txBody>
      </p:sp>
    </p:spTree>
    <p:extLst>
      <p:ext uri="{BB962C8B-B14F-4D97-AF65-F5344CB8AC3E}">
        <p14:creationId xmlns:p14="http://schemas.microsoft.com/office/powerpoint/2010/main" val="1394862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1B147C2-F8A0-F441-8052-7FA1CBB33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48380" y="1136413"/>
            <a:ext cx="9668334" cy="682453"/>
          </a:xfrm>
        </p:spPr>
        <p:txBody>
          <a:bodyPr anchor="t" anchorCtr="0"/>
          <a:lstStyle>
            <a:lvl1pPr algn="ctr">
              <a:defRPr sz="9000" b="1" i="0">
                <a:solidFill>
                  <a:srgbClr val="8BB8E8"/>
                </a:solidFill>
                <a:latin typeface="Karbon Semibold" pitchFamily="2" charset="77"/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379" y="4853290"/>
            <a:ext cx="9668335" cy="69633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E4E240-A7F6-A745-9941-A5BE4D6CBC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9444" y="6470607"/>
            <a:ext cx="2030105" cy="192832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8A4B923E-F678-9348-AE2C-C369C56410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7775" y="2004711"/>
            <a:ext cx="9696450" cy="2655748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+mj-lt"/>
              </a:defRPr>
            </a:lvl1pPr>
            <a:lvl2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2pPr>
            <a:lvl3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3pPr>
            <a:lvl4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4pPr>
            <a:lvl5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ac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</a:t>
            </a:r>
            <a:r>
              <a:rPr lang="en-US" dirty="0" err="1"/>
              <a:t>enim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mi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...”</a:t>
            </a:r>
          </a:p>
        </p:txBody>
      </p:sp>
    </p:spTree>
    <p:extLst>
      <p:ext uri="{BB962C8B-B14F-4D97-AF65-F5344CB8AC3E}">
        <p14:creationId xmlns:p14="http://schemas.microsoft.com/office/powerpoint/2010/main" val="2265724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379" y="410447"/>
            <a:ext cx="9668334" cy="877886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5867" y="2424866"/>
            <a:ext cx="2811767" cy="737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75287" y="2096692"/>
            <a:ext cx="2812347" cy="2486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3284BF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APRIL 02, 2020</a:t>
            </a:r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1248379" y="1288333"/>
            <a:ext cx="9668334" cy="45561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003B5C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D56254-5E59-B743-B29F-05C2DF84B1F0}"/>
              </a:ext>
            </a:extLst>
          </p:cNvPr>
          <p:cNvSpPr/>
          <p:nvPr userDrawn="1"/>
        </p:nvSpPr>
        <p:spPr>
          <a:xfrm>
            <a:off x="1248379" y="3618161"/>
            <a:ext cx="9668334" cy="5525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39000">
                <a:schemeClr val="accent1">
                  <a:lumMod val="97000"/>
                  <a:lumOff val="3000"/>
                </a:schemeClr>
              </a:gs>
              <a:gs pos="71000">
                <a:srgbClr val="5A9FD2"/>
              </a:gs>
              <a:gs pos="100000">
                <a:srgbClr val="D5E6F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880E34-0DAE-8445-9797-675210F9A461}"/>
              </a:ext>
            </a:extLst>
          </p:cNvPr>
          <p:cNvSpPr/>
          <p:nvPr userDrawn="1"/>
        </p:nvSpPr>
        <p:spPr>
          <a:xfrm>
            <a:off x="-34507" y="6470150"/>
            <a:ext cx="9546336" cy="192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1275287" y="3786250"/>
            <a:ext cx="2839256" cy="3207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0F41781E-CF06-D844-B508-B7ABB4BCC0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52743" y="3786249"/>
            <a:ext cx="2839256" cy="320797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0" i="0">
                <a:solidFill>
                  <a:srgbClr val="003B5C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F91BEC4-C381-7740-8060-198C2C9F6A4E}"/>
              </a:ext>
            </a:extLst>
          </p:cNvPr>
          <p:cNvCxnSpPr/>
          <p:nvPr userDrawn="1"/>
        </p:nvCxnSpPr>
        <p:spPr>
          <a:xfrm>
            <a:off x="2570205" y="3162549"/>
            <a:ext cx="0" cy="320040"/>
          </a:xfrm>
          <a:prstGeom prst="straightConnector1">
            <a:avLst/>
          </a:prstGeom>
          <a:ln w="28575" cap="flat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082AB180-5F0B-024B-811D-A377E154F8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48116" y="2424866"/>
            <a:ext cx="2811767" cy="737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B6DE586A-D616-6742-BAA4-4D9285DEE1C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7536" y="2096692"/>
            <a:ext cx="2812347" cy="2486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3284BF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APRIL 02, 2020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E279A5F-8CF7-AE48-B961-6C0FDD68CE00}"/>
              </a:ext>
            </a:extLst>
          </p:cNvPr>
          <p:cNvCxnSpPr/>
          <p:nvPr userDrawn="1"/>
        </p:nvCxnSpPr>
        <p:spPr>
          <a:xfrm>
            <a:off x="6042454" y="3162549"/>
            <a:ext cx="0" cy="320040"/>
          </a:xfrm>
          <a:prstGeom prst="straightConnector1">
            <a:avLst/>
          </a:prstGeom>
          <a:ln w="28575" cap="flat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12">
            <a:extLst>
              <a:ext uri="{FF2B5EF4-FFF2-40B4-BE49-F238E27FC236}">
                <a16:creationId xmlns:a16="http://schemas.microsoft.com/office/drawing/2014/main" id="{F1E8D042-C1A4-CD44-BC6A-11A3EBFD58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84441" y="2424866"/>
            <a:ext cx="2811767" cy="737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17200289-70DE-934C-B26C-8342EFF0019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83861" y="2096692"/>
            <a:ext cx="2812347" cy="2486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3284BF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APRIL 02, 2020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D85CF1C-4248-7242-85E7-87F2E5E871C7}"/>
              </a:ext>
            </a:extLst>
          </p:cNvPr>
          <p:cNvCxnSpPr/>
          <p:nvPr userDrawn="1"/>
        </p:nvCxnSpPr>
        <p:spPr>
          <a:xfrm>
            <a:off x="9378779" y="3162549"/>
            <a:ext cx="0" cy="320040"/>
          </a:xfrm>
          <a:prstGeom prst="straightConnector1">
            <a:avLst/>
          </a:prstGeom>
          <a:ln w="28575" cap="flat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B8E62258-784A-1F44-8585-05FF488E1F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55239" y="5089394"/>
            <a:ext cx="2811767" cy="737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8CADC287-25BB-814C-A19B-14E3B7DA0A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54659" y="4761220"/>
            <a:ext cx="2812347" cy="2486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3284BF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APRIL 02, 2020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AF7CC55-193A-4944-BA03-598A294A5E36}"/>
              </a:ext>
            </a:extLst>
          </p:cNvPr>
          <p:cNvCxnSpPr/>
          <p:nvPr userDrawn="1"/>
        </p:nvCxnSpPr>
        <p:spPr>
          <a:xfrm>
            <a:off x="4349577" y="4320129"/>
            <a:ext cx="0" cy="320040"/>
          </a:xfrm>
          <a:prstGeom prst="straightConnector1">
            <a:avLst/>
          </a:prstGeom>
          <a:ln w="28575" cap="flat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12">
            <a:extLst>
              <a:ext uri="{FF2B5EF4-FFF2-40B4-BE49-F238E27FC236}">
                <a16:creationId xmlns:a16="http://schemas.microsoft.com/office/drawing/2014/main" id="{8F3647CF-5C26-C841-808B-37D32970953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01628" y="5089394"/>
            <a:ext cx="2811767" cy="737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80" name="Text Placeholder 14">
            <a:extLst>
              <a:ext uri="{FF2B5EF4-FFF2-40B4-BE49-F238E27FC236}">
                <a16:creationId xmlns:a16="http://schemas.microsoft.com/office/drawing/2014/main" id="{4046E53A-5909-5749-B318-C494CABE01C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01048" y="4761220"/>
            <a:ext cx="2812347" cy="2486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3284BF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APRIL 02, 2020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710332A-4F4B-2243-BB8A-7B3E56A5D75E}"/>
              </a:ext>
            </a:extLst>
          </p:cNvPr>
          <p:cNvCxnSpPr/>
          <p:nvPr userDrawn="1"/>
        </p:nvCxnSpPr>
        <p:spPr>
          <a:xfrm>
            <a:off x="7895966" y="4320129"/>
            <a:ext cx="0" cy="320040"/>
          </a:xfrm>
          <a:prstGeom prst="straightConnector1">
            <a:avLst/>
          </a:prstGeom>
          <a:ln w="28575" cap="flat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6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63FFEE-1C6E-8E4E-B3D8-B48EAA140132}"/>
              </a:ext>
            </a:extLst>
          </p:cNvPr>
          <p:cNvSpPr/>
          <p:nvPr userDrawn="1"/>
        </p:nvSpPr>
        <p:spPr>
          <a:xfrm>
            <a:off x="0" y="-192832"/>
            <a:ext cx="12192000" cy="6443034"/>
          </a:xfrm>
          <a:prstGeom prst="rect">
            <a:avLst/>
          </a:prstGeom>
          <a:solidFill>
            <a:srgbClr val="00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48380" y="1075720"/>
            <a:ext cx="9668334" cy="682453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DE78311-B38E-7E4C-9DAA-C19BBA7C2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5867" y="2853618"/>
            <a:ext cx="2811767" cy="10553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B70B488-0454-4342-8F47-636C7F4965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5287" y="2373574"/>
            <a:ext cx="2812347" cy="3267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858A24-AF15-D947-A558-2AAD2A9DEE44}"/>
              </a:ext>
            </a:extLst>
          </p:cNvPr>
          <p:cNvGrpSpPr/>
          <p:nvPr userDrawn="1"/>
        </p:nvGrpSpPr>
        <p:grpSpPr>
          <a:xfrm>
            <a:off x="5881416" y="1903242"/>
            <a:ext cx="402261" cy="92261"/>
            <a:chOff x="1834978" y="3429000"/>
            <a:chExt cx="350195" cy="80319"/>
          </a:xfrm>
        </p:grpSpPr>
        <p:sp>
          <p:nvSpPr>
            <p:cNvPr id="21" name="Octagon 20">
              <a:extLst>
                <a:ext uri="{FF2B5EF4-FFF2-40B4-BE49-F238E27FC236}">
                  <a16:creationId xmlns:a16="http://schemas.microsoft.com/office/drawing/2014/main" id="{B242CCA9-40B1-274B-9654-517C6ACF42E7}"/>
                </a:ext>
              </a:extLst>
            </p:cNvPr>
            <p:cNvSpPr/>
            <p:nvPr userDrawn="1"/>
          </p:nvSpPr>
          <p:spPr>
            <a:xfrm rot="1438097">
              <a:off x="183497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ctagon 21">
              <a:extLst>
                <a:ext uri="{FF2B5EF4-FFF2-40B4-BE49-F238E27FC236}">
                  <a16:creationId xmlns:a16="http://schemas.microsoft.com/office/drawing/2014/main" id="{729B95AB-3738-874D-A1D4-A8B3D7ABFEC3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ctagon 22">
              <a:extLst>
                <a:ext uri="{FF2B5EF4-FFF2-40B4-BE49-F238E27FC236}">
                  <a16:creationId xmlns:a16="http://schemas.microsoft.com/office/drawing/2014/main" id="{CA01679D-A77D-7B49-9D69-E4FB6719B9D1}"/>
                </a:ext>
              </a:extLst>
            </p:cNvPr>
            <p:cNvSpPr/>
            <p:nvPr userDrawn="1"/>
          </p:nvSpPr>
          <p:spPr>
            <a:xfrm rot="1438097">
              <a:off x="210485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04C4C4AB-681E-8C44-8D12-BE397A9FEE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2747" y="2853618"/>
            <a:ext cx="2811767" cy="10553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5D0E6CF-AAC9-1644-B6C3-3AF3718BD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9624" y="2853618"/>
            <a:ext cx="2811767" cy="10553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73A76BC-C23A-FE4B-BD52-CE95535C09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75867" y="4623422"/>
            <a:ext cx="2811767" cy="10553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ADAD694-A58C-E548-BF4D-2B21519FD9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82747" y="4623422"/>
            <a:ext cx="2811767" cy="10553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41124519-F0C5-C842-9176-4926C718DE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9624" y="4623422"/>
            <a:ext cx="2811767" cy="10553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5D8126-9E54-D742-8F15-D1D684C227A4}"/>
              </a:ext>
            </a:extLst>
          </p:cNvPr>
          <p:cNvSpPr/>
          <p:nvPr userDrawn="1"/>
        </p:nvSpPr>
        <p:spPr>
          <a:xfrm>
            <a:off x="-34507" y="6470150"/>
            <a:ext cx="9546336" cy="192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A5D841EE-8CFF-3C4A-89D9-66A0931D8C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6912" y="2373574"/>
            <a:ext cx="2812347" cy="3267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BCEBB9B-3A49-474E-906C-8DAF1DFFAE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89040" y="2373574"/>
            <a:ext cx="2812347" cy="3267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73F372C-1FD8-7648-826D-F740D25470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5287" y="4158127"/>
            <a:ext cx="2812347" cy="3267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97A0D81-F799-7D4D-B388-194EA91321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96912" y="4158127"/>
            <a:ext cx="2812347" cy="3267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726EB554-815D-D24B-9990-46D57046F5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040" y="4158127"/>
            <a:ext cx="2812347" cy="3267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6D23206-93D0-DE4E-B5AA-6F8FEB513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8380" y="516647"/>
            <a:ext cx="9668334" cy="528638"/>
          </a:xfrm>
        </p:spPr>
        <p:txBody>
          <a:bodyPr anchor="b" anchorCtr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92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385" y="-1"/>
            <a:ext cx="3067480" cy="685800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60824" y="-1"/>
            <a:ext cx="3019082" cy="6858000"/>
          </a:xfrm>
          <a:prstGeom prst="rect">
            <a:avLst/>
          </a:prstGeom>
          <a:solidFill>
            <a:srgbClr val="277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4095" y="0"/>
            <a:ext cx="3054096" cy="68580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06728" y="-1"/>
            <a:ext cx="3054096" cy="6858000"/>
          </a:xfrm>
          <a:prstGeom prst="rect">
            <a:avLst/>
          </a:prstGeom>
          <a:solidFill>
            <a:srgbClr val="00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725" y="3664834"/>
            <a:ext cx="2109075" cy="175199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80777" y="1175362"/>
            <a:ext cx="2035175" cy="981668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6800" b="1" i="0" baseline="0">
                <a:solidFill>
                  <a:schemeClr val="bg1"/>
                </a:solidFill>
                <a:latin typeface="KarbonUCLA BoldOpen" panose="02000000000000000000" pitchFamily="2" charset="77"/>
                <a:ea typeface="KarbonUCLA BoldOpen" panose="02000000000000000000" pitchFamily="2" charset="77"/>
                <a:cs typeface="KarbonUCLA BoldOpen" panose="02000000000000000000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69079B-6AC0-5945-ACA8-9CC760D92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9444" y="6470607"/>
            <a:ext cx="2030105" cy="192832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5CE66E2-5044-2345-A86F-660E54182C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0777" y="2513686"/>
            <a:ext cx="2035175" cy="360424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j-lt"/>
                <a:ea typeface="Karbon Bold" pitchFamily="2" charset="77"/>
                <a:cs typeface="Karbon Bold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07FFB4A-0C82-2C4B-8480-EF448BD8E3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0777" y="2810373"/>
            <a:ext cx="2035175" cy="462938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j-lt"/>
                <a:ea typeface="Karbon Regular" pitchFamily="2" charset="77"/>
                <a:cs typeface="Karbon Regular" pitchFamily="2" charset="77"/>
              </a:defRPr>
            </a:lvl1pPr>
          </a:lstStyle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BF42C1-3B46-8D48-AAFA-C6DED30D9AFE}"/>
              </a:ext>
            </a:extLst>
          </p:cNvPr>
          <p:cNvGrpSpPr/>
          <p:nvPr userDrawn="1"/>
        </p:nvGrpSpPr>
        <p:grpSpPr>
          <a:xfrm>
            <a:off x="1323266" y="3412894"/>
            <a:ext cx="350195" cy="80319"/>
            <a:chOff x="1834978" y="3429000"/>
            <a:chExt cx="350195" cy="80319"/>
          </a:xfrm>
        </p:grpSpPr>
        <p:sp>
          <p:nvSpPr>
            <p:cNvPr id="2" name="Octagon 1">
              <a:extLst>
                <a:ext uri="{FF2B5EF4-FFF2-40B4-BE49-F238E27FC236}">
                  <a16:creationId xmlns:a16="http://schemas.microsoft.com/office/drawing/2014/main" id="{26F62ACC-D9F2-DA44-9FE2-F3EE3CD62D65}"/>
                </a:ext>
              </a:extLst>
            </p:cNvPr>
            <p:cNvSpPr/>
            <p:nvPr userDrawn="1"/>
          </p:nvSpPr>
          <p:spPr>
            <a:xfrm rot="1438097">
              <a:off x="183497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ctagon 12">
              <a:extLst>
                <a:ext uri="{FF2B5EF4-FFF2-40B4-BE49-F238E27FC236}">
                  <a16:creationId xmlns:a16="http://schemas.microsoft.com/office/drawing/2014/main" id="{189EA68F-B4F7-4A4E-AB69-7DF8C443265D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ctagon 13">
              <a:extLst>
                <a:ext uri="{FF2B5EF4-FFF2-40B4-BE49-F238E27FC236}">
                  <a16:creationId xmlns:a16="http://schemas.microsoft.com/office/drawing/2014/main" id="{37888AD9-88FA-C44B-83DB-B61BA9908197}"/>
                </a:ext>
              </a:extLst>
            </p:cNvPr>
            <p:cNvSpPr/>
            <p:nvPr userDrawn="1"/>
          </p:nvSpPr>
          <p:spPr>
            <a:xfrm rot="1438097">
              <a:off x="210485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8DBFF11-4BFC-1547-9E80-15524FBB45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08183" y="1175362"/>
            <a:ext cx="2035175" cy="981668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6800" b="1" i="0" baseline="0">
                <a:solidFill>
                  <a:schemeClr val="bg1"/>
                </a:solidFill>
                <a:latin typeface="KarbonUCLA BoldOpen" panose="02000000000000000000" pitchFamily="2" charset="77"/>
                <a:ea typeface="KarbonUCLA BoldOpen" panose="02000000000000000000" pitchFamily="2" charset="77"/>
                <a:cs typeface="KarbonUCLA BoldOpen" panose="02000000000000000000" pitchFamily="2" charset="77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9FE2810-4674-7D42-B32B-BB95D98D01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08183" y="2513686"/>
            <a:ext cx="2035175" cy="360424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j-lt"/>
                <a:ea typeface="Karbon Bold" pitchFamily="2" charset="77"/>
                <a:cs typeface="Karbon Bold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C88DD-5B0F-F040-ACA5-4AEC85EEAA2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08183" y="2810373"/>
            <a:ext cx="2035175" cy="462938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j-lt"/>
                <a:ea typeface="Karbon Regular" pitchFamily="2" charset="77"/>
                <a:cs typeface="Karbon Regular" pitchFamily="2" charset="77"/>
              </a:defRPr>
            </a:lvl1pPr>
          </a:lstStyle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AA486C-40E3-C44B-9AB0-9D589DC8BBAF}"/>
              </a:ext>
            </a:extLst>
          </p:cNvPr>
          <p:cNvGrpSpPr/>
          <p:nvPr userDrawn="1"/>
        </p:nvGrpSpPr>
        <p:grpSpPr>
          <a:xfrm>
            <a:off x="4350672" y="3412894"/>
            <a:ext cx="350195" cy="80319"/>
            <a:chOff x="1834978" y="3429000"/>
            <a:chExt cx="350195" cy="80319"/>
          </a:xfrm>
        </p:grpSpPr>
        <p:sp>
          <p:nvSpPr>
            <p:cNvPr id="22" name="Octagon 21">
              <a:extLst>
                <a:ext uri="{FF2B5EF4-FFF2-40B4-BE49-F238E27FC236}">
                  <a16:creationId xmlns:a16="http://schemas.microsoft.com/office/drawing/2014/main" id="{EA31E6A3-0168-2F40-8B16-3F6D909C44B5}"/>
                </a:ext>
              </a:extLst>
            </p:cNvPr>
            <p:cNvSpPr/>
            <p:nvPr userDrawn="1"/>
          </p:nvSpPr>
          <p:spPr>
            <a:xfrm rot="1438097">
              <a:off x="183497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ctagon 22">
              <a:extLst>
                <a:ext uri="{FF2B5EF4-FFF2-40B4-BE49-F238E27FC236}">
                  <a16:creationId xmlns:a16="http://schemas.microsoft.com/office/drawing/2014/main" id="{81675933-8E80-C840-9201-D6BC4D6AC4FE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ctagon 23">
              <a:extLst>
                <a:ext uri="{FF2B5EF4-FFF2-40B4-BE49-F238E27FC236}">
                  <a16:creationId xmlns:a16="http://schemas.microsoft.com/office/drawing/2014/main" id="{0CC480A2-3B6C-1F45-B9D3-8AEAE2C33075}"/>
                </a:ext>
              </a:extLst>
            </p:cNvPr>
            <p:cNvSpPr/>
            <p:nvPr userDrawn="1"/>
          </p:nvSpPr>
          <p:spPr>
            <a:xfrm rot="1438097">
              <a:off x="210485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FC3EA32-3E71-FC4D-8D35-456787E51C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09729" y="1175362"/>
            <a:ext cx="2035175" cy="981668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6800" b="1" i="0" baseline="0">
                <a:solidFill>
                  <a:schemeClr val="bg1"/>
                </a:solidFill>
                <a:latin typeface="KarbonUCLA BoldOpen" panose="02000000000000000000" pitchFamily="2" charset="77"/>
                <a:ea typeface="KarbonUCLA BoldOpen" panose="02000000000000000000" pitchFamily="2" charset="77"/>
                <a:cs typeface="KarbonUCLA BoldOpen" panose="02000000000000000000" pitchFamily="2" charset="77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87BF526-EF66-9844-9EB7-65DF1BF3E2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09729" y="2513686"/>
            <a:ext cx="2035175" cy="360424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j-lt"/>
                <a:ea typeface="Karbon Bold" pitchFamily="2" charset="77"/>
                <a:cs typeface="Karbon Bold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8E78161-03D0-5341-BADA-BE50A2C1E95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09729" y="2810373"/>
            <a:ext cx="2035175" cy="462938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j-lt"/>
                <a:ea typeface="Karbon Regular" pitchFamily="2" charset="77"/>
                <a:cs typeface="Karbon Regular" pitchFamily="2" charset="77"/>
              </a:defRPr>
            </a:lvl1pPr>
          </a:lstStyle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E85A3B-5B83-5E45-98E3-BB0D6DE6B6BE}"/>
              </a:ext>
            </a:extLst>
          </p:cNvPr>
          <p:cNvGrpSpPr/>
          <p:nvPr userDrawn="1"/>
        </p:nvGrpSpPr>
        <p:grpSpPr>
          <a:xfrm>
            <a:off x="7452218" y="3412894"/>
            <a:ext cx="350195" cy="80319"/>
            <a:chOff x="1834978" y="3429000"/>
            <a:chExt cx="350195" cy="80319"/>
          </a:xfrm>
        </p:grpSpPr>
        <p:sp>
          <p:nvSpPr>
            <p:cNvPr id="32" name="Octagon 31">
              <a:extLst>
                <a:ext uri="{FF2B5EF4-FFF2-40B4-BE49-F238E27FC236}">
                  <a16:creationId xmlns:a16="http://schemas.microsoft.com/office/drawing/2014/main" id="{8F953EDB-0D66-D048-911B-A5D62ACE01AB}"/>
                </a:ext>
              </a:extLst>
            </p:cNvPr>
            <p:cNvSpPr/>
            <p:nvPr userDrawn="1"/>
          </p:nvSpPr>
          <p:spPr>
            <a:xfrm rot="1438097">
              <a:off x="183497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ctagon 33">
              <a:extLst>
                <a:ext uri="{FF2B5EF4-FFF2-40B4-BE49-F238E27FC236}">
                  <a16:creationId xmlns:a16="http://schemas.microsoft.com/office/drawing/2014/main" id="{02A7D377-3DDB-D044-9432-78D32C5F1558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ctagon 35">
              <a:extLst>
                <a:ext uri="{FF2B5EF4-FFF2-40B4-BE49-F238E27FC236}">
                  <a16:creationId xmlns:a16="http://schemas.microsoft.com/office/drawing/2014/main" id="{6DC31692-31A9-3C47-AA9F-7EEB49692534}"/>
                </a:ext>
              </a:extLst>
            </p:cNvPr>
            <p:cNvSpPr/>
            <p:nvPr userDrawn="1"/>
          </p:nvSpPr>
          <p:spPr>
            <a:xfrm rot="1438097">
              <a:off x="210485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2E6A886-E6EA-EF4B-BF22-6C14B77562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24777" y="1175362"/>
            <a:ext cx="2035175" cy="981668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6800" b="1" i="0" baseline="0">
                <a:solidFill>
                  <a:schemeClr val="bg1"/>
                </a:solidFill>
                <a:latin typeface="KarbonUCLA BoldOpen" panose="02000000000000000000" pitchFamily="2" charset="77"/>
                <a:ea typeface="KarbonUCLA BoldOpen" panose="02000000000000000000" pitchFamily="2" charset="77"/>
                <a:cs typeface="KarbonUCLA BoldOpen" panose="02000000000000000000" pitchFamily="2" charset="77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029E632-257F-0D47-8EF4-0E83CBF657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24777" y="2513686"/>
            <a:ext cx="2035175" cy="360424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j-lt"/>
                <a:ea typeface="Karbon Bold" pitchFamily="2" charset="77"/>
                <a:cs typeface="Karbon Bold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4C711B0-6863-144A-836D-1D8B3A7BD8A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24777" y="2810373"/>
            <a:ext cx="2035175" cy="462938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j-lt"/>
                <a:ea typeface="Karbon Regular" pitchFamily="2" charset="77"/>
                <a:cs typeface="Karbon Regular" pitchFamily="2" charset="77"/>
              </a:defRPr>
            </a:lvl1pPr>
          </a:lstStyle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8AD6D9-4125-974E-9E0A-A3D3143B307A}"/>
              </a:ext>
            </a:extLst>
          </p:cNvPr>
          <p:cNvGrpSpPr/>
          <p:nvPr userDrawn="1"/>
        </p:nvGrpSpPr>
        <p:grpSpPr>
          <a:xfrm>
            <a:off x="10467266" y="3412894"/>
            <a:ext cx="350195" cy="80319"/>
            <a:chOff x="1834978" y="3429000"/>
            <a:chExt cx="350195" cy="80319"/>
          </a:xfrm>
        </p:grpSpPr>
        <p:sp>
          <p:nvSpPr>
            <p:cNvPr id="42" name="Octagon 41">
              <a:extLst>
                <a:ext uri="{FF2B5EF4-FFF2-40B4-BE49-F238E27FC236}">
                  <a16:creationId xmlns:a16="http://schemas.microsoft.com/office/drawing/2014/main" id="{DD14438A-A37C-0C43-A9E2-B7135A8EDA13}"/>
                </a:ext>
              </a:extLst>
            </p:cNvPr>
            <p:cNvSpPr/>
            <p:nvPr userDrawn="1"/>
          </p:nvSpPr>
          <p:spPr>
            <a:xfrm rot="1438097">
              <a:off x="183497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ctagon 42">
              <a:extLst>
                <a:ext uri="{FF2B5EF4-FFF2-40B4-BE49-F238E27FC236}">
                  <a16:creationId xmlns:a16="http://schemas.microsoft.com/office/drawing/2014/main" id="{524FDDCA-DC76-EA41-BFFF-FC300689B34C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ctagon 43">
              <a:extLst>
                <a:ext uri="{FF2B5EF4-FFF2-40B4-BE49-F238E27FC236}">
                  <a16:creationId xmlns:a16="http://schemas.microsoft.com/office/drawing/2014/main" id="{681F5383-EBAA-8D4D-AA89-DFBB675BCA02}"/>
                </a:ext>
              </a:extLst>
            </p:cNvPr>
            <p:cNvSpPr/>
            <p:nvPr userDrawn="1"/>
          </p:nvSpPr>
          <p:spPr>
            <a:xfrm rot="1438097">
              <a:off x="210485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CE7598-3F81-4E45-AD8F-8CD1CEDB2F3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70876" y="3664834"/>
            <a:ext cx="2109787" cy="1751991"/>
          </a:xfrm>
        </p:spPr>
        <p:txBody>
          <a:bodyPr/>
          <a:lstStyle>
            <a:lvl1pPr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endParaRPr lang="en-US" dirty="0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65487F5C-E006-C74A-8965-EB18C3A4484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5076" y="3664834"/>
            <a:ext cx="2109787" cy="1751991"/>
          </a:xfrm>
        </p:spPr>
        <p:txBody>
          <a:bodyPr/>
          <a:lstStyle>
            <a:lvl1pPr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endParaRPr lang="en-US" dirty="0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64A9BCE7-A2FE-D04D-B310-8459726E837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12596" y="3664834"/>
            <a:ext cx="2109787" cy="1751991"/>
          </a:xfrm>
        </p:spPr>
        <p:txBody>
          <a:bodyPr/>
          <a:lstStyle>
            <a:lvl1pPr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17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6E316-30C4-E441-BAF4-6CAB9466787B}"/>
              </a:ext>
            </a:extLst>
          </p:cNvPr>
          <p:cNvSpPr/>
          <p:nvPr userDrawn="1"/>
        </p:nvSpPr>
        <p:spPr>
          <a:xfrm>
            <a:off x="942109" y="2930768"/>
            <a:ext cx="4862946" cy="2743200"/>
          </a:xfrm>
          <a:prstGeom prst="rect">
            <a:avLst/>
          </a:prstGeom>
          <a:solidFill>
            <a:srgbClr val="FFF7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87258-FD57-BC4F-B70D-ADFEDE5D2D96}"/>
              </a:ext>
            </a:extLst>
          </p:cNvPr>
          <p:cNvSpPr/>
          <p:nvPr userDrawn="1"/>
        </p:nvSpPr>
        <p:spPr>
          <a:xfrm>
            <a:off x="2410691" y="2745049"/>
            <a:ext cx="1967345" cy="415636"/>
          </a:xfrm>
          <a:prstGeom prst="rect">
            <a:avLst/>
          </a:prstGeom>
          <a:solidFill>
            <a:srgbClr val="FFB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379" y="1254912"/>
            <a:ext cx="9668334" cy="877886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LOREM IPSUM DOLAR SIT AMET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67435" y="4346108"/>
            <a:ext cx="3406589" cy="115859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410691" y="2783110"/>
            <a:ext cx="1967345" cy="29885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1248379" y="769035"/>
            <a:ext cx="9668334" cy="45561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100">
                <a:solidFill>
                  <a:srgbClr val="003B5C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880E34-0DAE-8445-9797-675210F9A461}"/>
              </a:ext>
            </a:extLst>
          </p:cNvPr>
          <p:cNvSpPr/>
          <p:nvPr userDrawn="1"/>
        </p:nvSpPr>
        <p:spPr>
          <a:xfrm>
            <a:off x="-34507" y="6470150"/>
            <a:ext cx="9546336" cy="192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60B845F-E21D-FA43-B82E-2A8C29A4F8D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77590" y="3396939"/>
            <a:ext cx="2812347" cy="949169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1" i="0">
                <a:solidFill>
                  <a:srgbClr val="FEB71E"/>
                </a:solidFill>
                <a:latin typeface="+mj-lt"/>
                <a:ea typeface="Karbon Bold" pitchFamily="2" charset="77"/>
                <a:cs typeface="Karbon 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45%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D4DB00-502D-D54C-847E-C321703DFADD}"/>
              </a:ext>
            </a:extLst>
          </p:cNvPr>
          <p:cNvSpPr/>
          <p:nvPr userDrawn="1"/>
        </p:nvSpPr>
        <p:spPr>
          <a:xfrm>
            <a:off x="6412467" y="2930768"/>
            <a:ext cx="4862946" cy="2743200"/>
          </a:xfrm>
          <a:prstGeom prst="rect">
            <a:avLst/>
          </a:prstGeom>
          <a:solidFill>
            <a:srgbClr val="FFF7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20E6DB-291B-3F4E-AD30-32986B4424DE}"/>
              </a:ext>
            </a:extLst>
          </p:cNvPr>
          <p:cNvSpPr/>
          <p:nvPr userDrawn="1"/>
        </p:nvSpPr>
        <p:spPr>
          <a:xfrm>
            <a:off x="7881049" y="2745049"/>
            <a:ext cx="1967345" cy="415636"/>
          </a:xfrm>
          <a:prstGeom prst="rect">
            <a:avLst/>
          </a:prstGeom>
          <a:solidFill>
            <a:srgbClr val="FFB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B3F16B3F-7A79-CB42-AABF-C94DACD628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37793" y="4346108"/>
            <a:ext cx="3406589" cy="115859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7D40B4F2-A31D-E243-AA7A-1056780E9E3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81049" y="2783110"/>
            <a:ext cx="1967345" cy="29885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IPSUM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627C732-04DC-B041-BB4C-24C585F2E3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47948" y="3396939"/>
            <a:ext cx="2812347" cy="949169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6000" b="1" i="0">
                <a:solidFill>
                  <a:srgbClr val="FEB71E"/>
                </a:solidFill>
                <a:latin typeface="+mj-lt"/>
                <a:ea typeface="Karbon Bold" pitchFamily="2" charset="77"/>
                <a:cs typeface="Karbon 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55%</a:t>
            </a:r>
          </a:p>
        </p:txBody>
      </p:sp>
    </p:spTree>
    <p:extLst>
      <p:ext uri="{BB962C8B-B14F-4D97-AF65-F5344CB8AC3E}">
        <p14:creationId xmlns:p14="http://schemas.microsoft.com/office/powerpoint/2010/main" val="1169385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379" y="1254912"/>
            <a:ext cx="9668334" cy="877886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LOREM IPSUM DOLAR SIT AMET</a:t>
            </a:r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1248379" y="769035"/>
            <a:ext cx="9668334" cy="45561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100">
                <a:solidFill>
                  <a:srgbClr val="003B5C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880E34-0DAE-8445-9797-675210F9A461}"/>
              </a:ext>
            </a:extLst>
          </p:cNvPr>
          <p:cNvSpPr/>
          <p:nvPr userDrawn="1"/>
        </p:nvSpPr>
        <p:spPr>
          <a:xfrm>
            <a:off x="-34507" y="6470150"/>
            <a:ext cx="9546336" cy="192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0B6DC106-2CA9-394E-8A5E-C6B91A6D0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808" y="2258930"/>
            <a:ext cx="9546336" cy="3898087"/>
          </a:xfrm>
          <a:prstGeom prst="rect">
            <a:avLst/>
          </a:prstGeom>
        </p:spPr>
      </p:pic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0BE0E24-7C52-3E44-A82E-CE6CC385E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5276" y="3995093"/>
            <a:ext cx="3072654" cy="162921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ac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122B659-8952-9F44-B630-89634EA849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65276" y="3600659"/>
            <a:ext cx="3072654" cy="32817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rgbClr val="005587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9CAD918-503E-6246-A47C-D5918E6DC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03513" y="3995093"/>
            <a:ext cx="2570922" cy="162921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4A7520D-10F5-2940-A9C0-7084081B13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03511" y="3600659"/>
            <a:ext cx="2570923" cy="32817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rgbClr val="005587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99F02CF-8F23-C040-B0D9-B1279EB2A9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17565" y="3995093"/>
            <a:ext cx="2570922" cy="162921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0A7A2F5-819E-D04D-A526-BE83ABD02C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17563" y="3600659"/>
            <a:ext cx="2570923" cy="32817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rgbClr val="005587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149202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8381" y="596441"/>
            <a:ext cx="9668333" cy="9858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380" y="1582322"/>
            <a:ext cx="9668334" cy="46111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6CBB4-3AFC-E940-A430-AF5FD22F58E4}"/>
              </a:ext>
            </a:extLst>
          </p:cNvPr>
          <p:cNvSpPr/>
          <p:nvPr userDrawn="1"/>
        </p:nvSpPr>
        <p:spPr>
          <a:xfrm>
            <a:off x="-34507" y="6470150"/>
            <a:ext cx="9546336" cy="192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78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48380" y="1558227"/>
            <a:ext cx="3762532" cy="1905942"/>
          </a:xfrm>
        </p:spPr>
        <p:txBody>
          <a:bodyPr anchor="b"/>
          <a:lstStyle>
            <a:lvl1pPr>
              <a:defRPr sz="4000" b="1" i="0">
                <a:solidFill>
                  <a:srgbClr val="2774AE"/>
                </a:solidFill>
                <a:latin typeface="+mj-lt"/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379" y="3973633"/>
            <a:ext cx="4398659" cy="112146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C0444E-F26F-BB48-A8B8-9FEB0D7A3D4D}"/>
              </a:ext>
            </a:extLst>
          </p:cNvPr>
          <p:cNvGrpSpPr/>
          <p:nvPr userDrawn="1"/>
        </p:nvGrpSpPr>
        <p:grpSpPr>
          <a:xfrm>
            <a:off x="1372693" y="3616476"/>
            <a:ext cx="641458" cy="147122"/>
            <a:chOff x="1834978" y="3429000"/>
            <a:chExt cx="350195" cy="80319"/>
          </a:xfrm>
        </p:grpSpPr>
        <p:sp>
          <p:nvSpPr>
            <p:cNvPr id="13" name="Octagon 12">
              <a:extLst>
                <a:ext uri="{FF2B5EF4-FFF2-40B4-BE49-F238E27FC236}">
                  <a16:creationId xmlns:a16="http://schemas.microsoft.com/office/drawing/2014/main" id="{AC095981-5A6E-2E49-9308-A4F471F16A2F}"/>
                </a:ext>
              </a:extLst>
            </p:cNvPr>
            <p:cNvSpPr/>
            <p:nvPr userDrawn="1"/>
          </p:nvSpPr>
          <p:spPr>
            <a:xfrm rot="1438097">
              <a:off x="183497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ctagon 13">
              <a:extLst>
                <a:ext uri="{FF2B5EF4-FFF2-40B4-BE49-F238E27FC236}">
                  <a16:creationId xmlns:a16="http://schemas.microsoft.com/office/drawing/2014/main" id="{09D1CBE9-74E9-F848-A0E2-165E0F29CF32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ctagon 14">
              <a:extLst>
                <a:ext uri="{FF2B5EF4-FFF2-40B4-BE49-F238E27FC236}">
                  <a16:creationId xmlns:a16="http://schemas.microsoft.com/office/drawing/2014/main" id="{678F9865-CC7B-D246-A08C-0A556DFD885E}"/>
                </a:ext>
              </a:extLst>
            </p:cNvPr>
            <p:cNvSpPr/>
            <p:nvPr userDrawn="1"/>
          </p:nvSpPr>
          <p:spPr>
            <a:xfrm rot="1438097">
              <a:off x="210485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>
            <a:off x="-34507" y="6650272"/>
            <a:ext cx="9546336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4BF43E-27ED-B443-84EF-0CDD244234AD}"/>
              </a:ext>
            </a:extLst>
          </p:cNvPr>
          <p:cNvSpPr/>
          <p:nvPr userDrawn="1"/>
        </p:nvSpPr>
        <p:spPr>
          <a:xfrm>
            <a:off x="-34507" y="6470150"/>
            <a:ext cx="9546336" cy="192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F97DF5-11AF-4F42-8813-7EA38E8AE59C}"/>
              </a:ext>
            </a:extLst>
          </p:cNvPr>
          <p:cNvGrpSpPr/>
          <p:nvPr userDrawn="1"/>
        </p:nvGrpSpPr>
        <p:grpSpPr>
          <a:xfrm rot="5400000">
            <a:off x="5302823" y="2939651"/>
            <a:ext cx="3759849" cy="936516"/>
            <a:chOff x="1849348" y="3429000"/>
            <a:chExt cx="322459" cy="80319"/>
          </a:xfrm>
        </p:grpSpPr>
        <p:sp>
          <p:nvSpPr>
            <p:cNvPr id="28" name="Octagon 27">
              <a:extLst>
                <a:ext uri="{FF2B5EF4-FFF2-40B4-BE49-F238E27FC236}">
                  <a16:creationId xmlns:a16="http://schemas.microsoft.com/office/drawing/2014/main" id="{B50AEAAE-9065-F849-AEC0-8375BA1055D2}"/>
                </a:ext>
              </a:extLst>
            </p:cNvPr>
            <p:cNvSpPr/>
            <p:nvPr userDrawn="1"/>
          </p:nvSpPr>
          <p:spPr>
            <a:xfrm rot="1419249">
              <a:off x="184934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ctagon 28">
              <a:extLst>
                <a:ext uri="{FF2B5EF4-FFF2-40B4-BE49-F238E27FC236}">
                  <a16:creationId xmlns:a16="http://schemas.microsoft.com/office/drawing/2014/main" id="{E341571E-D3FC-784F-8293-21C6168F1A38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ctagon 29">
              <a:extLst>
                <a:ext uri="{FF2B5EF4-FFF2-40B4-BE49-F238E27FC236}">
                  <a16:creationId xmlns:a16="http://schemas.microsoft.com/office/drawing/2014/main" id="{02C56EE1-C744-AC4E-BFD8-105ED3E88438}"/>
                </a:ext>
              </a:extLst>
            </p:cNvPr>
            <p:cNvSpPr/>
            <p:nvPr userDrawn="1"/>
          </p:nvSpPr>
          <p:spPr>
            <a:xfrm rot="1438097">
              <a:off x="209148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147843C-B94C-3E4F-9AC8-6728A6C64ED5}"/>
              </a:ext>
            </a:extLst>
          </p:cNvPr>
          <p:cNvSpPr txBox="1"/>
          <p:nvPr userDrawn="1"/>
        </p:nvSpPr>
        <p:spPr>
          <a:xfrm>
            <a:off x="6562989" y="1645315"/>
            <a:ext cx="123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5587"/>
                </a:solidFill>
                <a:latin typeface="+mj-lt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DE27FF-3F39-8F45-911E-219D7DF37FDA}"/>
              </a:ext>
            </a:extLst>
          </p:cNvPr>
          <p:cNvSpPr txBox="1"/>
          <p:nvPr userDrawn="1"/>
        </p:nvSpPr>
        <p:spPr>
          <a:xfrm>
            <a:off x="6575346" y="3062315"/>
            <a:ext cx="123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5587"/>
                </a:solidFill>
                <a:latin typeface="+mj-lt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0E91E7-380C-CD41-87FD-8F3EBE6BD428}"/>
              </a:ext>
            </a:extLst>
          </p:cNvPr>
          <p:cNvSpPr txBox="1"/>
          <p:nvPr userDrawn="1"/>
        </p:nvSpPr>
        <p:spPr>
          <a:xfrm>
            <a:off x="6575346" y="4458481"/>
            <a:ext cx="123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5587"/>
                </a:solidFill>
                <a:latin typeface="+mj-lt"/>
              </a:rPr>
              <a:t>3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09DEB31-2401-6C4B-8FD3-E158D8F9359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056379" y="1504562"/>
            <a:ext cx="3313034" cy="112146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AC706D4-B0B0-7A47-97D6-1870792F92D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56379" y="2973256"/>
            <a:ext cx="3313034" cy="106541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7BE215A-0B86-AB4F-B866-98AC51595FE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056379" y="4371394"/>
            <a:ext cx="3313034" cy="1187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974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>
            <a:off x="-34507" y="6650272"/>
            <a:ext cx="9546336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4BF43E-27ED-B443-84EF-0CDD244234AD}"/>
              </a:ext>
            </a:extLst>
          </p:cNvPr>
          <p:cNvSpPr/>
          <p:nvPr userDrawn="1"/>
        </p:nvSpPr>
        <p:spPr>
          <a:xfrm>
            <a:off x="-34507" y="6470150"/>
            <a:ext cx="9546336" cy="192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F2F07A-D93C-6745-AEF8-2F53FD48A53F}"/>
              </a:ext>
            </a:extLst>
          </p:cNvPr>
          <p:cNvGrpSpPr/>
          <p:nvPr userDrawn="1"/>
        </p:nvGrpSpPr>
        <p:grpSpPr>
          <a:xfrm rot="5400000">
            <a:off x="4850122" y="3395395"/>
            <a:ext cx="3759849" cy="936516"/>
            <a:chOff x="1849348" y="3429000"/>
            <a:chExt cx="322459" cy="80319"/>
          </a:xfrm>
        </p:grpSpPr>
        <p:sp>
          <p:nvSpPr>
            <p:cNvPr id="19" name="Octagon 18">
              <a:extLst>
                <a:ext uri="{FF2B5EF4-FFF2-40B4-BE49-F238E27FC236}">
                  <a16:creationId xmlns:a16="http://schemas.microsoft.com/office/drawing/2014/main" id="{3410A294-BAAB-3542-B331-B794134A3D23}"/>
                </a:ext>
              </a:extLst>
            </p:cNvPr>
            <p:cNvSpPr/>
            <p:nvPr userDrawn="1"/>
          </p:nvSpPr>
          <p:spPr>
            <a:xfrm rot="1419249">
              <a:off x="184934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ctagon 19">
              <a:extLst>
                <a:ext uri="{FF2B5EF4-FFF2-40B4-BE49-F238E27FC236}">
                  <a16:creationId xmlns:a16="http://schemas.microsoft.com/office/drawing/2014/main" id="{D6649F60-A9A9-954F-A57D-82A48E56AD31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ctagon 20">
              <a:extLst>
                <a:ext uri="{FF2B5EF4-FFF2-40B4-BE49-F238E27FC236}">
                  <a16:creationId xmlns:a16="http://schemas.microsoft.com/office/drawing/2014/main" id="{DA9E28E0-BB49-7247-B2CE-2AD265FFF812}"/>
                </a:ext>
              </a:extLst>
            </p:cNvPr>
            <p:cNvSpPr/>
            <p:nvPr userDrawn="1"/>
          </p:nvSpPr>
          <p:spPr>
            <a:xfrm rot="1438097">
              <a:off x="209148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DB0A0CB-83BE-B643-8CB6-5DD76E963023}"/>
              </a:ext>
            </a:extLst>
          </p:cNvPr>
          <p:cNvSpPr txBox="1"/>
          <p:nvPr userDrawn="1"/>
        </p:nvSpPr>
        <p:spPr>
          <a:xfrm>
            <a:off x="6110288" y="2101059"/>
            <a:ext cx="123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5587"/>
                </a:solidFill>
                <a:latin typeface="+mj-lt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15392B-AA70-124B-B14E-D55A8877D9F4}"/>
              </a:ext>
            </a:extLst>
          </p:cNvPr>
          <p:cNvSpPr txBox="1"/>
          <p:nvPr userDrawn="1"/>
        </p:nvSpPr>
        <p:spPr>
          <a:xfrm>
            <a:off x="6122645" y="3518059"/>
            <a:ext cx="123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5587"/>
                </a:solidFill>
                <a:latin typeface="+mj-lt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526EEB-1B7C-384F-B8A8-AAD66C59F9F5}"/>
              </a:ext>
            </a:extLst>
          </p:cNvPr>
          <p:cNvSpPr txBox="1"/>
          <p:nvPr userDrawn="1"/>
        </p:nvSpPr>
        <p:spPr>
          <a:xfrm>
            <a:off x="6122645" y="4914225"/>
            <a:ext cx="123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5587"/>
                </a:solidFill>
                <a:latin typeface="+mj-lt"/>
              </a:rPr>
              <a:t>3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1ED143-1491-4A43-BFBD-125A6048B8F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603678" y="1960306"/>
            <a:ext cx="3313034" cy="112146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AB2F543-EB85-4146-9B4E-6801174113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603678" y="3429000"/>
            <a:ext cx="3313034" cy="106541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4D347C7-047A-1C41-AEA3-2DEF7BC6D46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603678" y="4827138"/>
            <a:ext cx="3313034" cy="1187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905F28F-B7C4-B34C-ACF8-D3561EC49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10447"/>
            <a:ext cx="4820713" cy="877886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60681653-9814-D240-BAD3-43CA901A29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5999" y="1288333"/>
            <a:ext cx="4820713" cy="45561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003B5C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7B5787F7-853C-C542-931E-98DC7C47F97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0263" y="785812"/>
            <a:ext cx="4075112" cy="546651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2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775E-B248-73EE-DC7A-C5439F82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EA4A-62DD-DE5C-01DA-74FF281E0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E8455-4423-9DFD-EB85-BFD09EBA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E3240-EE89-A501-DF5F-AA874DE2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D45D-D72E-67CE-679F-C5F9AFEE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3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524F60-963F-894B-A8C8-450E876D73EB}"/>
              </a:ext>
            </a:extLst>
          </p:cNvPr>
          <p:cNvSpPr/>
          <p:nvPr userDrawn="1"/>
        </p:nvSpPr>
        <p:spPr>
          <a:xfrm>
            <a:off x="6943725" y="0"/>
            <a:ext cx="4672013" cy="6243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48380" y="1558227"/>
            <a:ext cx="3762532" cy="1905942"/>
          </a:xfrm>
        </p:spPr>
        <p:txBody>
          <a:bodyPr anchor="b"/>
          <a:lstStyle>
            <a:lvl1pPr>
              <a:defRPr sz="4400" b="1" i="0">
                <a:solidFill>
                  <a:srgbClr val="2774AE"/>
                </a:solidFill>
                <a:latin typeface="+mj-lt"/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48379" y="3973633"/>
            <a:ext cx="4398659" cy="87965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C0444E-F26F-BB48-A8B8-9FEB0D7A3D4D}"/>
              </a:ext>
            </a:extLst>
          </p:cNvPr>
          <p:cNvGrpSpPr/>
          <p:nvPr userDrawn="1"/>
        </p:nvGrpSpPr>
        <p:grpSpPr>
          <a:xfrm>
            <a:off x="1372693" y="3616476"/>
            <a:ext cx="641458" cy="147122"/>
            <a:chOff x="1834978" y="3429000"/>
            <a:chExt cx="350195" cy="80319"/>
          </a:xfrm>
        </p:grpSpPr>
        <p:sp>
          <p:nvSpPr>
            <p:cNvPr id="13" name="Octagon 12">
              <a:extLst>
                <a:ext uri="{FF2B5EF4-FFF2-40B4-BE49-F238E27FC236}">
                  <a16:creationId xmlns:a16="http://schemas.microsoft.com/office/drawing/2014/main" id="{AC095981-5A6E-2E49-9308-A4F471F16A2F}"/>
                </a:ext>
              </a:extLst>
            </p:cNvPr>
            <p:cNvSpPr/>
            <p:nvPr userDrawn="1"/>
          </p:nvSpPr>
          <p:spPr>
            <a:xfrm rot="1438097">
              <a:off x="183497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ctagon 13">
              <a:extLst>
                <a:ext uri="{FF2B5EF4-FFF2-40B4-BE49-F238E27FC236}">
                  <a16:creationId xmlns:a16="http://schemas.microsoft.com/office/drawing/2014/main" id="{09D1CBE9-74E9-F848-A0E2-165E0F29CF32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ctagon 14">
              <a:extLst>
                <a:ext uri="{FF2B5EF4-FFF2-40B4-BE49-F238E27FC236}">
                  <a16:creationId xmlns:a16="http://schemas.microsoft.com/office/drawing/2014/main" id="{678F9865-CC7B-D246-A08C-0A556DFD885E}"/>
                </a:ext>
              </a:extLst>
            </p:cNvPr>
            <p:cNvSpPr/>
            <p:nvPr userDrawn="1"/>
          </p:nvSpPr>
          <p:spPr>
            <a:xfrm rot="1438097">
              <a:off x="210485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>
            <a:off x="-34507" y="6650272"/>
            <a:ext cx="9546336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DEDA2A9-1024-A24E-AA55-BC15217DE85A}"/>
              </a:ext>
            </a:extLst>
          </p:cNvPr>
          <p:cNvSpPr txBox="1">
            <a:spLocks/>
          </p:cNvSpPr>
          <p:nvPr userDrawn="1"/>
        </p:nvSpPr>
        <p:spPr>
          <a:xfrm>
            <a:off x="7529512" y="861893"/>
            <a:ext cx="3387201" cy="696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i="0" kern="1200">
                <a:solidFill>
                  <a:srgbClr val="8BB8E8"/>
                </a:solidFill>
                <a:latin typeface="Karbon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9000" dirty="0">
                <a:solidFill>
                  <a:srgbClr val="FFD100"/>
                </a:solidFill>
              </a:rPr>
              <a:t>“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54735B2-2C34-1543-B5B4-19A773C4F14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772524" y="4853290"/>
            <a:ext cx="2428875" cy="297675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600" b="1" i="0">
                <a:solidFill>
                  <a:srgbClr val="FFD100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E6F4FD4-9787-9144-8866-F3B6F06D57D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772524" y="5151658"/>
            <a:ext cx="2428876" cy="40663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3730104-EAD8-4246-91F7-01B289636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8378" y="4853291"/>
            <a:ext cx="4398659" cy="1390348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600" b="0">
                <a:solidFill>
                  <a:schemeClr val="tx1"/>
                </a:solidFill>
                <a:latin typeface="Helvetica" pitchFamily="2" charset="0"/>
                <a:ea typeface="Helvetica" pitchFamily="2" charset="0"/>
                <a:cs typeface="Arial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  <a:p>
            <a:pPr lvl="0"/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</a:t>
            </a:r>
          </a:p>
          <a:p>
            <a:pPr lvl="0"/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endParaRPr lang="en-US" dirty="0"/>
          </a:p>
          <a:p>
            <a:pPr lvl="0"/>
            <a:r>
              <a:rPr lang="en-US" dirty="0"/>
              <a:t>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7F5D23FB-7741-5C45-A12F-DEF0106604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6419" y="1603530"/>
            <a:ext cx="3644980" cy="2848579"/>
          </a:xfrm>
        </p:spPr>
        <p:txBody>
          <a:bodyPr/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</a:defRPr>
            </a:lvl1pPr>
            <a:lvl2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2pPr>
            <a:lvl3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3pPr>
            <a:lvl4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4pPr>
            <a:lvl5pPr algn="ctr">
              <a:defRPr sz="4000" b="1" i="0">
                <a:solidFill>
                  <a:srgbClr val="003B5C"/>
                </a:solidFill>
                <a:latin typeface="Karbon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37482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>
            <a:off x="-34507" y="6650272"/>
            <a:ext cx="9546336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70119B3-9454-D347-AA61-45B413980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507" y="3429000"/>
            <a:ext cx="6096000" cy="3429000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3C2F478-FB5A-0441-8490-219120B4D68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64519" y="1"/>
            <a:ext cx="6727481" cy="37842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8607A08-BB7E-724F-93A1-4EEA214C65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0060" y="4719240"/>
            <a:ext cx="4958540" cy="14718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ac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</a:t>
            </a:r>
            <a:r>
              <a:rPr lang="en-US" dirty="0" err="1"/>
              <a:t>enim</a:t>
            </a:r>
            <a:r>
              <a:rPr lang="en-US" dirty="0"/>
              <a:t> mi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non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ac </a:t>
            </a:r>
            <a:r>
              <a:rPr lang="en-US" dirty="0" err="1"/>
              <a:t>sagittis</a:t>
            </a:r>
            <a:r>
              <a:rPr lang="en-US" dirty="0"/>
              <a:t> .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DD104D8-D278-4F4C-A642-81027A4ADF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9482" y="4391066"/>
            <a:ext cx="2812347" cy="2486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3284BF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478A3E7-92B6-D547-92AE-BA02A2E260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668" y="583696"/>
            <a:ext cx="4275185" cy="23760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3284BF"/>
                </a:solidFill>
                <a:latin typeface="+mj-lt"/>
                <a:ea typeface="Karbon Semibold" pitchFamily="2" charset="77"/>
                <a:cs typeface="Karbon Semibold" pitchFamily="2" charset="77"/>
              </a:defRPr>
            </a:lvl1pPr>
            <a:lvl2pPr marL="4572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None/>
              <a:defRPr sz="1600" b="1" i="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Place a picture to the right of these words.</a:t>
            </a:r>
          </a:p>
        </p:txBody>
      </p:sp>
    </p:spTree>
    <p:extLst>
      <p:ext uri="{BB962C8B-B14F-4D97-AF65-F5344CB8AC3E}">
        <p14:creationId xmlns:p14="http://schemas.microsoft.com/office/powerpoint/2010/main" val="1733379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A8B6DC2D-2F12-6E47-A303-3C9C0B7B4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4" y="0"/>
            <a:ext cx="1218590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524F60-963F-894B-A8C8-450E876D73EB}"/>
              </a:ext>
            </a:extLst>
          </p:cNvPr>
          <p:cNvSpPr/>
          <p:nvPr userDrawn="1"/>
        </p:nvSpPr>
        <p:spPr>
          <a:xfrm>
            <a:off x="1248381" y="646938"/>
            <a:ext cx="4672013" cy="5596700"/>
          </a:xfrm>
          <a:prstGeom prst="rect">
            <a:avLst/>
          </a:prstGeom>
          <a:solidFill>
            <a:srgbClr val="00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181087" y="1523058"/>
            <a:ext cx="3762532" cy="1905942"/>
          </a:xfrm>
        </p:spPr>
        <p:txBody>
          <a:bodyPr anchor="b"/>
          <a:lstStyle>
            <a:lvl1pPr>
              <a:defRPr sz="4400" b="1" i="0">
                <a:solidFill>
                  <a:srgbClr val="2774AE"/>
                </a:solidFill>
                <a:latin typeface="+mj-lt"/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81086" y="3938464"/>
            <a:ext cx="3762533" cy="112146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</a:t>
            </a:r>
            <a:r>
              <a:rPr lang="en-US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C0444E-F26F-BB48-A8B8-9FEB0D7A3D4D}"/>
              </a:ext>
            </a:extLst>
          </p:cNvPr>
          <p:cNvGrpSpPr/>
          <p:nvPr userDrawn="1"/>
        </p:nvGrpSpPr>
        <p:grpSpPr>
          <a:xfrm>
            <a:off x="7305400" y="3581307"/>
            <a:ext cx="641458" cy="147122"/>
            <a:chOff x="1834978" y="3429000"/>
            <a:chExt cx="350195" cy="80319"/>
          </a:xfrm>
        </p:grpSpPr>
        <p:sp>
          <p:nvSpPr>
            <p:cNvPr id="13" name="Octagon 12">
              <a:extLst>
                <a:ext uri="{FF2B5EF4-FFF2-40B4-BE49-F238E27FC236}">
                  <a16:creationId xmlns:a16="http://schemas.microsoft.com/office/drawing/2014/main" id="{AC095981-5A6E-2E49-9308-A4F471F16A2F}"/>
                </a:ext>
              </a:extLst>
            </p:cNvPr>
            <p:cNvSpPr/>
            <p:nvPr userDrawn="1"/>
          </p:nvSpPr>
          <p:spPr>
            <a:xfrm rot="1438097">
              <a:off x="1834978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ctagon 13">
              <a:extLst>
                <a:ext uri="{FF2B5EF4-FFF2-40B4-BE49-F238E27FC236}">
                  <a16:creationId xmlns:a16="http://schemas.microsoft.com/office/drawing/2014/main" id="{09D1CBE9-74E9-F848-A0E2-165E0F29CF32}"/>
                </a:ext>
              </a:extLst>
            </p:cNvPr>
            <p:cNvSpPr/>
            <p:nvPr userDrawn="1"/>
          </p:nvSpPr>
          <p:spPr>
            <a:xfrm rot="1438097">
              <a:off x="197150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ctagon 14">
              <a:extLst>
                <a:ext uri="{FF2B5EF4-FFF2-40B4-BE49-F238E27FC236}">
                  <a16:creationId xmlns:a16="http://schemas.microsoft.com/office/drawing/2014/main" id="{678F9865-CC7B-D246-A08C-0A556DFD885E}"/>
                </a:ext>
              </a:extLst>
            </p:cNvPr>
            <p:cNvSpPr/>
            <p:nvPr userDrawn="1"/>
          </p:nvSpPr>
          <p:spPr>
            <a:xfrm rot="1438097">
              <a:off x="2104854" y="3429000"/>
              <a:ext cx="80319" cy="80319"/>
            </a:xfrm>
            <a:prstGeom prst="octagon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>
            <a:off x="-34507" y="6650272"/>
            <a:ext cx="9546336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252FEA0-F2D2-CD4B-B5B5-0A589ED70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9067" y="1132293"/>
            <a:ext cx="3817844" cy="3504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Arial" charset="0"/>
              </a:defRPr>
            </a:lvl1pPr>
            <a:lvl2pPr marL="457200" indent="0">
              <a:buNone/>
              <a:defRPr b="0"/>
            </a:lvl2pPr>
            <a:lvl3pPr marL="914400" indent="0">
              <a:buFont typeface="+mj-lt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C167678-00E9-1044-ABBA-079D62EDA8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79574" y="1483131"/>
            <a:ext cx="3801519" cy="115649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Arial" charset="0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magna. 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19B9FD-3BA2-DE49-8875-31D69FA6EB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79068" y="3179887"/>
            <a:ext cx="3817844" cy="1112068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800" b="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Arial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  <a:p>
            <a:pPr lvl="0"/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</a:t>
            </a:r>
          </a:p>
          <a:p>
            <a:pPr lvl="0"/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02BC859-6D66-D34E-B500-530D75FE02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79067" y="4697931"/>
            <a:ext cx="3817579" cy="1112068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b="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Arial" charset="0"/>
              </a:defRPr>
            </a:lvl1pPr>
            <a:lvl2pPr marL="457200" indent="0">
              <a:buNone/>
              <a:defRPr b="0"/>
            </a:lvl2pPr>
            <a:lvl3pPr marL="1371600" indent="-457200">
              <a:buFont typeface="Arial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  <a:p>
            <a:pPr lvl="0"/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</a:t>
            </a:r>
          </a:p>
          <a:p>
            <a:pPr lvl="0"/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BCC2787-8338-9B48-A5ED-13E51DA7A8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79575" y="2838213"/>
            <a:ext cx="3817844" cy="341674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1800" b="1" dirty="0"/>
              <a:t>TESTING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A2013FFC-506A-264B-84E6-DA9895929B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79333" y="4340864"/>
            <a:ext cx="3817578" cy="35706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1800" b="1" dirty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7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No Profil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116888" y="0"/>
            <a:ext cx="4075112" cy="61856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275286" y="616022"/>
            <a:ext cx="5449887" cy="393700"/>
          </a:xfrm>
        </p:spPr>
        <p:txBody>
          <a:bodyPr>
            <a:normAutofit/>
          </a:bodyPr>
          <a:lstStyle>
            <a:lvl1pPr>
              <a:defRPr sz="1800" b="1" i="0">
                <a:solidFill>
                  <a:srgbClr val="00558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275286" y="1009722"/>
            <a:ext cx="5449887" cy="292447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275286" y="1603706"/>
            <a:ext cx="5449887" cy="292447"/>
          </a:xfrm>
        </p:spPr>
        <p:txBody>
          <a:bodyPr>
            <a:noAutofit/>
          </a:bodyPr>
          <a:lstStyle>
            <a:lvl1pPr>
              <a:defRPr sz="1600" b="1" u="sng">
                <a:solidFill>
                  <a:srgbClr val="3284BF"/>
                </a:solidFill>
              </a:defRPr>
            </a:lvl1pPr>
          </a:lstStyle>
          <a:p>
            <a:pPr lvl="0"/>
            <a:r>
              <a:rPr lang="en-US" dirty="0"/>
              <a:t>name@mednet.ucla.edu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275286" y="2554256"/>
            <a:ext cx="5449887" cy="393700"/>
          </a:xfrm>
        </p:spPr>
        <p:txBody>
          <a:bodyPr>
            <a:normAutofit/>
          </a:bodyPr>
          <a:lstStyle>
            <a:lvl1pPr>
              <a:defRPr sz="1800" b="1" i="0">
                <a:solidFill>
                  <a:srgbClr val="00558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275286" y="2947956"/>
            <a:ext cx="5449887" cy="292447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275286" y="3541940"/>
            <a:ext cx="5449887" cy="292447"/>
          </a:xfrm>
        </p:spPr>
        <p:txBody>
          <a:bodyPr>
            <a:noAutofit/>
          </a:bodyPr>
          <a:lstStyle>
            <a:lvl1pPr>
              <a:defRPr sz="1600" b="1" u="sng">
                <a:solidFill>
                  <a:srgbClr val="3284BF"/>
                </a:solidFill>
              </a:defRPr>
            </a:lvl1pPr>
          </a:lstStyle>
          <a:p>
            <a:pPr lvl="0"/>
            <a:r>
              <a:rPr lang="en-US"/>
              <a:t>name@mednet.ucla.edu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275286" y="4482306"/>
            <a:ext cx="5449887" cy="393700"/>
          </a:xfrm>
        </p:spPr>
        <p:txBody>
          <a:bodyPr>
            <a:normAutofit/>
          </a:bodyPr>
          <a:lstStyle>
            <a:lvl1pPr>
              <a:defRPr sz="1800" b="1" i="0">
                <a:solidFill>
                  <a:srgbClr val="00558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275286" y="4876006"/>
            <a:ext cx="5449887" cy="292447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275286" y="5469990"/>
            <a:ext cx="5449887" cy="292447"/>
          </a:xfrm>
        </p:spPr>
        <p:txBody>
          <a:bodyPr>
            <a:noAutofit/>
          </a:bodyPr>
          <a:lstStyle>
            <a:lvl1pPr>
              <a:defRPr sz="1600" b="1" u="sng">
                <a:solidFill>
                  <a:srgbClr val="3284BF"/>
                </a:solidFill>
              </a:defRPr>
            </a:lvl1pPr>
          </a:lstStyle>
          <a:p>
            <a:pPr lvl="0"/>
            <a:r>
              <a:rPr lang="en-US"/>
              <a:t>name@mednet.ucla.edu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166BAF-3EEB-014F-839A-E62F25808E8C}"/>
              </a:ext>
            </a:extLst>
          </p:cNvPr>
          <p:cNvSpPr/>
          <p:nvPr userDrawn="1"/>
        </p:nvSpPr>
        <p:spPr>
          <a:xfrm>
            <a:off x="-34507" y="6470150"/>
            <a:ext cx="9546336" cy="192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8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101287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Presenters</a:t>
            </a:r>
          </a:p>
          <a:p>
            <a:pPr algn="ctr"/>
            <a:r>
              <a:rPr lang="en-US" sz="2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Subtitle</a:t>
            </a:r>
            <a:r>
              <a:rPr lang="en-US" sz="24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Here</a:t>
            </a:r>
            <a:endParaRPr lang="en-US" sz="2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12382" y="4972010"/>
            <a:ext cx="2594918" cy="29244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423684" y="4972010"/>
            <a:ext cx="2594918" cy="29244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188147" y="4972010"/>
            <a:ext cx="2594918" cy="29244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864691" y="4972010"/>
            <a:ext cx="2594918" cy="292447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Title</a:t>
            </a:r>
          </a:p>
        </p:txBody>
      </p:sp>
      <p:sp>
        <p:nvSpPr>
          <p:cNvPr id="57" name="Text Placehold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703021" y="4298118"/>
            <a:ext cx="2594918" cy="64805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i="0" baseline="0">
                <a:solidFill>
                  <a:srgbClr val="00558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58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23684" y="4298118"/>
            <a:ext cx="2594918" cy="64805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i="0" baseline="0">
                <a:solidFill>
                  <a:srgbClr val="00558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5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6173521" y="4298118"/>
            <a:ext cx="2594918" cy="64805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i="0" baseline="0">
                <a:solidFill>
                  <a:srgbClr val="00558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8848649" y="4298118"/>
            <a:ext cx="2594918" cy="64805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 i="0" baseline="0">
                <a:solidFill>
                  <a:srgbClr val="00558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D7FFD7-1039-4C43-B91D-2FFAA15FFA5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122884" y="2390990"/>
            <a:ext cx="1755191" cy="175626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F202A6EA-BADE-BF4A-9780-3972573BDA6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43547" y="2390990"/>
            <a:ext cx="1755191" cy="175626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84E0ED03-3F69-CB4F-A45D-A5A14772D1E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08010" y="2390990"/>
            <a:ext cx="1755191" cy="175626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33DF85D8-C561-8241-8215-6C27ED88842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313925" y="2390990"/>
            <a:ext cx="1755191" cy="175626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6980F57-0407-5345-A307-67AC4D9C6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8379" y="410447"/>
            <a:ext cx="9668334" cy="87788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D6CF1A10-DD10-B944-8C7B-314209FD04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48379" y="1288333"/>
            <a:ext cx="9668334" cy="45561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03B5C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66170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1B147C2-F8A0-F441-8052-7FA1CBB33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51932" y="4106717"/>
            <a:ext cx="3842611" cy="682453"/>
          </a:xfrm>
        </p:spPr>
        <p:txBody>
          <a:bodyPr anchor="t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870155"/>
            <a:ext cx="3153012" cy="3736136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 cooperation with: </a:t>
            </a:r>
            <a:br>
              <a:rPr lang="en-US" dirty="0"/>
            </a:b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br>
              <a:rPr lang="en-US" dirty="0"/>
            </a:br>
            <a:r>
              <a:rPr lang="en-US" dirty="0"/>
              <a:t>Donec </a:t>
            </a:r>
            <a:r>
              <a:rPr lang="en-US" dirty="0" err="1"/>
              <a:t>Egestas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Tempor</a:t>
            </a:r>
            <a:br>
              <a:rPr lang="en-US" dirty="0"/>
            </a:br>
            <a:r>
              <a:rPr lang="en-US" dirty="0"/>
              <a:t>Nam Ipsum</a:t>
            </a:r>
            <a:br>
              <a:rPr lang="en-US" dirty="0"/>
            </a:b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Commodo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E4E240-A7F6-A745-9941-A5BE4D6CBC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1724" y="3723893"/>
            <a:ext cx="2759556" cy="2621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B48-65D8-1446-8886-98B846B196CD}"/>
              </a:ext>
            </a:extLst>
          </p:cNvPr>
          <p:cNvSpPr/>
          <p:nvPr userDrawn="1"/>
        </p:nvSpPr>
        <p:spPr>
          <a:xfrm rot="5400000">
            <a:off x="5233428" y="3719321"/>
            <a:ext cx="3474720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71DCF3F-7302-E943-A2F0-FA6AD69593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1713" y="4817032"/>
            <a:ext cx="3843337" cy="5286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67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138" y="6470825"/>
            <a:ext cx="2029223" cy="19275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LOREM IPSUM DOLAR SIT AMET"/>
          <p:cNvSpPr txBox="1">
            <a:spLocks noGrp="1"/>
          </p:cNvSpPr>
          <p:nvPr>
            <p:ph type="title" hasCustomPrompt="1"/>
          </p:nvPr>
        </p:nvSpPr>
        <p:spPr>
          <a:xfrm>
            <a:off x="1248379" y="1254911"/>
            <a:ext cx="9668334" cy="877888"/>
          </a:xfrm>
          <a:prstGeom prst="rect">
            <a:avLst/>
          </a:prstGeom>
        </p:spPr>
        <p:txBody>
          <a:bodyPr anchor="t"/>
          <a:lstStyle>
            <a:lvl1pPr algn="ctr"/>
          </a:lstStyle>
          <a:p>
            <a:r>
              <a:t>LOREM IPSUM DOLAR SIT AMET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8379" y="769034"/>
            <a:ext cx="9668334" cy="455614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rgbClr val="003B5C"/>
                </a:solidFill>
              </a:defRPr>
            </a:lvl1pPr>
            <a:lvl2pPr marL="0" indent="457200" algn="ctr">
              <a:buSzTx/>
              <a:buNone/>
              <a:defRPr sz="2100">
                <a:solidFill>
                  <a:srgbClr val="003B5C"/>
                </a:solidFill>
              </a:defRPr>
            </a:lvl2pPr>
            <a:lvl3pPr marL="0" indent="914400" algn="ctr">
              <a:buSzTx/>
              <a:buNone/>
              <a:defRPr sz="2100">
                <a:solidFill>
                  <a:srgbClr val="003B5C"/>
                </a:solidFill>
              </a:defRPr>
            </a:lvl3pPr>
            <a:lvl4pPr marL="0" indent="1371600" algn="ctr">
              <a:buSzTx/>
              <a:buNone/>
              <a:defRPr sz="2100">
                <a:solidFill>
                  <a:srgbClr val="003B5C"/>
                </a:solidFill>
              </a:defRPr>
            </a:lvl4pPr>
            <a:lvl5pPr marL="0" indent="1828800" algn="ctr">
              <a:buSzTx/>
              <a:buNone/>
              <a:defRPr sz="2100">
                <a:solidFill>
                  <a:srgbClr val="003B5C"/>
                </a:solidFill>
              </a:defRPr>
            </a:lvl5pPr>
          </a:lstStyle>
          <a:p>
            <a:r>
              <a:t>Lorem Ipsum Dolor sit Amet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83" name="Rectangle 66"/>
          <p:cNvSpPr/>
          <p:nvPr/>
        </p:nvSpPr>
        <p:spPr>
          <a:xfrm>
            <a:off x="-34507" y="6470150"/>
            <a:ext cx="9546336" cy="19202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807" y="2258929"/>
            <a:ext cx="9546337" cy="3898088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565275" y="3995092"/>
            <a:ext cx="3072656" cy="162921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t>Lorem ipsum dolor sit amet, consectetur adipiscing elit. Aliquam tempor, lectus ac sagittis vehicula.</a:t>
            </a:r>
          </a:p>
        </p:txBody>
      </p:sp>
      <p:sp>
        <p:nvSpPr>
          <p:cNvPr id="286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565275" y="3600658"/>
            <a:ext cx="3072656" cy="328175"/>
          </a:xfrm>
          <a:prstGeom prst="rect">
            <a:avLst/>
          </a:prstGeom>
        </p:spPr>
        <p:txBody>
          <a:bodyPr/>
          <a:lstStyle>
            <a:lvl1pPr algn="ctr" defTabSz="749808">
              <a:spcBef>
                <a:spcPts val="0"/>
              </a:spcBef>
              <a:defRPr sz="1640" b="1">
                <a:solidFill>
                  <a:srgbClr val="0055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LOREM IPSUM</a:t>
            </a:r>
          </a:p>
        </p:txBody>
      </p:sp>
      <p:sp>
        <p:nvSpPr>
          <p:cNvPr id="2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603513" y="3995092"/>
            <a:ext cx="2570922" cy="162921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t>Lorem ipsum dolor sit amet, consectetur adipiscing elit. </a:t>
            </a:r>
          </a:p>
        </p:txBody>
      </p:sp>
      <p:sp>
        <p:nvSpPr>
          <p:cNvPr id="288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1603511" y="3600658"/>
            <a:ext cx="2570923" cy="328175"/>
          </a:xfrm>
          <a:prstGeom prst="rect">
            <a:avLst/>
          </a:prstGeom>
        </p:spPr>
        <p:txBody>
          <a:bodyPr/>
          <a:lstStyle>
            <a:lvl1pPr algn="ctr" defTabSz="749808">
              <a:spcBef>
                <a:spcPts val="0"/>
              </a:spcBef>
              <a:defRPr sz="1640" b="1">
                <a:solidFill>
                  <a:srgbClr val="0055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LOREM IPSUM</a:t>
            </a:r>
          </a:p>
        </p:txBody>
      </p:sp>
      <p:sp>
        <p:nvSpPr>
          <p:cNvPr id="28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8017564" y="3995092"/>
            <a:ext cx="2570923" cy="162921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t>Lorem ipsum dolor sit amet, consectetur adipiscing elit. </a:t>
            </a:r>
          </a:p>
        </p:txBody>
      </p:sp>
      <p:sp>
        <p:nvSpPr>
          <p:cNvPr id="29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8017563" y="3600658"/>
            <a:ext cx="2570924" cy="328175"/>
          </a:xfrm>
          <a:prstGeom prst="rect">
            <a:avLst/>
          </a:prstGeom>
        </p:spPr>
        <p:txBody>
          <a:bodyPr/>
          <a:lstStyle>
            <a:lvl1pPr algn="ctr" defTabSz="749808">
              <a:spcBef>
                <a:spcPts val="0"/>
              </a:spcBef>
              <a:defRPr sz="1640" b="1">
                <a:solidFill>
                  <a:srgbClr val="0055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LOREM IPSUM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86399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63EDB5-4A9D-4249-B405-DA3CCF668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52FBAC-49C2-FC4E-ACA9-65E0F6E31E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372" y="2104974"/>
            <a:ext cx="6770915" cy="18231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Size 36pt, Calibri Bold, Color: RGB 255,255,255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02605A-B279-DD47-BA29-7083B16F31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372" y="4075814"/>
            <a:ext cx="6770915" cy="41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31C1B9E-5D7F-F543-AACC-741F0B766A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372" y="4509542"/>
            <a:ext cx="6798733" cy="41910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4793F89-0DEF-C94B-B675-3BF182126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372" y="4928642"/>
            <a:ext cx="682413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2D3BA84-398B-754A-B46B-1DD5A3EE2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372" y="5754838"/>
            <a:ext cx="3996267" cy="323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 descr="VHA Live Whole Health Graphic">
            <a:extLst>
              <a:ext uri="{FF2B5EF4-FFF2-40B4-BE49-F238E27FC236}">
                <a16:creationId xmlns:a16="http://schemas.microsoft.com/office/drawing/2014/main" id="{AB39EC97-FBEF-A240-9D3B-AE66195E01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9" y="467985"/>
            <a:ext cx="3256308" cy="275181"/>
          </a:xfrm>
          <a:prstGeom prst="rect">
            <a:avLst/>
          </a:prstGeom>
        </p:spPr>
      </p:pic>
      <p:pic>
        <p:nvPicPr>
          <p:cNvPr id="12" name="Picture 11" descr="Logo and seal for the U.S. Department of Veterans Affairs, Veterans Health Administration">
            <a:extLst>
              <a:ext uri="{FF2B5EF4-FFF2-40B4-BE49-F238E27FC236}">
                <a16:creationId xmlns:a16="http://schemas.microsoft.com/office/drawing/2014/main" id="{679B04B7-A34A-E14F-B11E-DA3106A87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3425" y="6056017"/>
            <a:ext cx="2541606" cy="49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11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3410D1-D789-E64C-8786-39BF5DC70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326" y="1726447"/>
            <a:ext cx="11043160" cy="42389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83BE"/>
              </a:buClr>
              <a:defRPr sz="2200">
                <a:solidFill>
                  <a:schemeClr val="tx1"/>
                </a:solidFill>
              </a:defRPr>
            </a:lvl1pPr>
            <a:lvl2pPr marL="685800" indent="-228600">
              <a:buClr>
                <a:srgbClr val="0083BE"/>
              </a:buClr>
              <a:buSzPct val="80000"/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2pPr>
            <a:lvl3pPr marL="1143000" indent="-228600">
              <a:buClr>
                <a:srgbClr val="0083BE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</a:defRPr>
            </a:lvl3pPr>
            <a:lvl4pPr marL="1600200" indent="-228600">
              <a:buClr>
                <a:srgbClr val="0083BE"/>
              </a:buClr>
              <a:buFont typeface="Monaco" pitchFamily="2" charset="77"/>
              <a:buChar char="⎼"/>
              <a:defRPr sz="2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no smaller than 18pt, Calibri Regular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3F3AC-A548-404C-ACB8-F29684EAB3D7}"/>
              </a:ext>
            </a:extLst>
          </p:cNvPr>
          <p:cNvSpPr txBox="1">
            <a:spLocks/>
          </p:cNvSpPr>
          <p:nvPr userDrawn="1"/>
        </p:nvSpPr>
        <p:spPr>
          <a:xfrm>
            <a:off x="5538216" y="6221413"/>
            <a:ext cx="116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F2C83-6C13-3E41-8A65-585E7DE17CDB}" type="slidenum">
              <a:rPr lang="en-US" sz="1100" smtClean="0">
                <a:solidFill>
                  <a:srgbClr val="003F72"/>
                </a:solidFill>
              </a:rPr>
              <a:pPr/>
              <a:t>‹#›</a:t>
            </a:fld>
            <a:endParaRPr lang="en-US" sz="1100" dirty="0">
              <a:solidFill>
                <a:srgbClr val="003F72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BFAA29-ECC7-9C43-9090-F34226E5F8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875" y="350729"/>
            <a:ext cx="10008774" cy="11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Insert Title • Text boxes can move to accommodate content • Size 30pt, Calibri Bold, RGB 255,255,255</a:t>
            </a:r>
          </a:p>
        </p:txBody>
      </p:sp>
      <p:pic>
        <p:nvPicPr>
          <p:cNvPr id="7" name="Picture 6" descr="VHA Live Whole Health Graphic">
            <a:extLst>
              <a:ext uri="{FF2B5EF4-FFF2-40B4-BE49-F238E27FC236}">
                <a16:creationId xmlns:a16="http://schemas.microsoft.com/office/drawing/2014/main" id="{C5A32CEF-8C91-954D-81BF-7400F5A01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952" y="6320099"/>
            <a:ext cx="1814346" cy="153325"/>
          </a:xfrm>
          <a:prstGeom prst="rect">
            <a:avLst/>
          </a:prstGeom>
        </p:spPr>
      </p:pic>
      <p:pic>
        <p:nvPicPr>
          <p:cNvPr id="9" name="Picture 8" descr="Logo and seal for the U.S. Department of Veterans Affairs, Veterans Health Administration">
            <a:extLst>
              <a:ext uri="{FF2B5EF4-FFF2-40B4-BE49-F238E27FC236}">
                <a16:creationId xmlns:a16="http://schemas.microsoft.com/office/drawing/2014/main" id="{7B121D7B-2B5C-9A40-ACFB-6A195317BB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3653" y="6195346"/>
            <a:ext cx="2064509" cy="4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46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/ Video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0F2E64-6731-1545-B287-4D91F758516A}"/>
              </a:ext>
            </a:extLst>
          </p:cNvPr>
          <p:cNvSpPr txBox="1">
            <a:spLocks/>
          </p:cNvSpPr>
          <p:nvPr userDrawn="1"/>
        </p:nvSpPr>
        <p:spPr>
          <a:xfrm>
            <a:off x="5538216" y="6492876"/>
            <a:ext cx="116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rgbClr val="003F72"/>
              </a:solidFill>
            </a:endParaRPr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70F19F6E-1AB7-8E46-A2E1-01B247BB0DC1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3A2CA0-F964-D34E-9F7E-8FD6D0181326}"/>
              </a:ext>
            </a:extLst>
          </p:cNvPr>
          <p:cNvSpPr txBox="1">
            <a:spLocks/>
          </p:cNvSpPr>
          <p:nvPr userDrawn="1"/>
        </p:nvSpPr>
        <p:spPr>
          <a:xfrm>
            <a:off x="5538216" y="6221413"/>
            <a:ext cx="116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F2C83-6C13-3E41-8A65-585E7DE17CDB}" type="slidenum">
              <a:rPr lang="en-US" sz="1100" smtClean="0">
                <a:solidFill>
                  <a:srgbClr val="003F72"/>
                </a:solidFill>
              </a:rPr>
              <a:pPr/>
              <a:t>‹#›</a:t>
            </a:fld>
            <a:endParaRPr lang="en-US" sz="1100" dirty="0">
              <a:solidFill>
                <a:srgbClr val="003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8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50F6-A841-F0D1-A512-849A0567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8D54-9731-BC02-8D93-1B7394033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472A6-9EDC-C72C-1F26-CAFAECC40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8F551-BB6D-BA40-7DB9-DC0D10F1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F10C5-479F-66E2-93A2-336CEE13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75FFC-0705-0955-A48D-3FDE98AD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97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A37B47-9D99-B34C-B4E0-C6553B4D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718" cy="6851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310" y="5520217"/>
            <a:ext cx="10515600" cy="41590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2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Image Title, 22pt Calibri Bold, Color: RGB 0,89,89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015" y="1624084"/>
            <a:ext cx="10524893" cy="38077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3F72"/>
              </a:buClr>
              <a:defRPr/>
            </a:lvl2pPr>
          </a:lstStyle>
          <a:p>
            <a:pPr lvl="0"/>
            <a:r>
              <a:rPr lang="en-US" dirty="0"/>
              <a:t>Click To Place Image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C2367-8F44-D744-9189-CAE5EF90F3DF}"/>
              </a:ext>
            </a:extLst>
          </p:cNvPr>
          <p:cNvSpPr txBox="1">
            <a:spLocks/>
          </p:cNvSpPr>
          <p:nvPr userDrawn="1"/>
        </p:nvSpPr>
        <p:spPr>
          <a:xfrm>
            <a:off x="5538216" y="6492876"/>
            <a:ext cx="116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rgbClr val="003F72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E8B9B7-E31F-3542-92B1-B94DA9F5CA55}"/>
              </a:ext>
            </a:extLst>
          </p:cNvPr>
          <p:cNvSpPr txBox="1">
            <a:spLocks/>
          </p:cNvSpPr>
          <p:nvPr userDrawn="1"/>
        </p:nvSpPr>
        <p:spPr>
          <a:xfrm>
            <a:off x="5538216" y="6221413"/>
            <a:ext cx="116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F2C83-6C13-3E41-8A65-585E7DE17CDB}" type="slidenum">
              <a:rPr lang="en-US" sz="1100" smtClean="0">
                <a:solidFill>
                  <a:srgbClr val="003F72"/>
                </a:solidFill>
              </a:rPr>
              <a:pPr/>
              <a:t>‹#›</a:t>
            </a:fld>
            <a:endParaRPr lang="en-US" sz="1100" dirty="0">
              <a:solidFill>
                <a:srgbClr val="003F72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D509D3A-48BB-D243-BEFF-4827580461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15" y="350729"/>
            <a:ext cx="10008774" cy="107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Insert Title • Text boxes can move to accommodate content • Size 30pt, Calibri Bold, RGB 255,255,255</a:t>
            </a:r>
          </a:p>
        </p:txBody>
      </p:sp>
      <p:pic>
        <p:nvPicPr>
          <p:cNvPr id="9" name="Picture 8" descr="VHA Live Whole Health Graphic">
            <a:extLst>
              <a:ext uri="{FF2B5EF4-FFF2-40B4-BE49-F238E27FC236}">
                <a16:creationId xmlns:a16="http://schemas.microsoft.com/office/drawing/2014/main" id="{9D066CF6-A32E-304B-96AA-3D8C3DE54B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952" y="6320099"/>
            <a:ext cx="1814346" cy="153325"/>
          </a:xfrm>
          <a:prstGeom prst="rect">
            <a:avLst/>
          </a:prstGeom>
        </p:spPr>
      </p:pic>
      <p:pic>
        <p:nvPicPr>
          <p:cNvPr id="11" name="Picture 10" descr="Logo and seal for the U.S. Department of Veterans Affairs, Veterans Health Administration">
            <a:extLst>
              <a:ext uri="{FF2B5EF4-FFF2-40B4-BE49-F238E27FC236}">
                <a16:creationId xmlns:a16="http://schemas.microsoft.com/office/drawing/2014/main" id="{30153DD9-BDBF-5C4C-AAA4-2A5255DC33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3653" y="6195346"/>
            <a:ext cx="2064509" cy="4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53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3410D1-D789-E64C-8786-39BF5DC70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327" y="1696111"/>
            <a:ext cx="5095240" cy="4182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83BE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1pPr>
            <a:lvl2pPr marL="685800" indent="-228600">
              <a:buClr>
                <a:srgbClr val="0083BE"/>
              </a:buClr>
              <a:buSzPct val="80000"/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2pPr>
            <a:lvl3pPr marL="1143000" indent="-228600">
              <a:buClr>
                <a:srgbClr val="0083BE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</a:defRPr>
            </a:lvl3pPr>
            <a:lvl4pPr marL="1600200" indent="-228600">
              <a:buClr>
                <a:srgbClr val="0083BE"/>
              </a:buClr>
              <a:buFont typeface="Apple Symbols" panose="02000000000000000000" pitchFamily="2" charset="-79"/>
              <a:buChar char="⎼"/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no smaller than 18pt, Calibri Regular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383A4C-A2F8-BF49-B606-69329284EA1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92375" y="1696111"/>
            <a:ext cx="5095240" cy="4182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buClr>
                <a:srgbClr val="003F72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Place Image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975DB10-B9D7-0641-8D39-FDF873DFE99B}"/>
              </a:ext>
            </a:extLst>
          </p:cNvPr>
          <p:cNvSpPr txBox="1">
            <a:spLocks/>
          </p:cNvSpPr>
          <p:nvPr userDrawn="1"/>
        </p:nvSpPr>
        <p:spPr>
          <a:xfrm>
            <a:off x="5538216" y="6221413"/>
            <a:ext cx="116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F2C83-6C13-3E41-8A65-585E7DE17CDB}" type="slidenum">
              <a:rPr lang="en-US" sz="1100" smtClean="0">
                <a:solidFill>
                  <a:srgbClr val="003F72"/>
                </a:solidFill>
              </a:rPr>
              <a:pPr/>
              <a:t>‹#›</a:t>
            </a:fld>
            <a:endParaRPr lang="en-US" sz="1100" dirty="0">
              <a:solidFill>
                <a:srgbClr val="003F7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3DFAB-FE33-6A45-A80A-53006CBC01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327" y="350729"/>
            <a:ext cx="10008774" cy="1085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en-US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Insert Title • Text boxes can move to accommodate content • Size 30pt, Calibri Bold, RGB 255,255,255</a:t>
            </a:r>
          </a:p>
        </p:txBody>
      </p:sp>
      <p:pic>
        <p:nvPicPr>
          <p:cNvPr id="9" name="Picture 8" descr="VHA Live Whole Health Graphic">
            <a:extLst>
              <a:ext uri="{FF2B5EF4-FFF2-40B4-BE49-F238E27FC236}">
                <a16:creationId xmlns:a16="http://schemas.microsoft.com/office/drawing/2014/main" id="{D477B286-731B-404C-B13F-0AF54059D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952" y="6320099"/>
            <a:ext cx="1814346" cy="153325"/>
          </a:xfrm>
          <a:prstGeom prst="rect">
            <a:avLst/>
          </a:prstGeom>
        </p:spPr>
      </p:pic>
      <p:pic>
        <p:nvPicPr>
          <p:cNvPr id="10" name="Picture 9" descr="Logo and seal for the U.S. Department of Veterans Affairs, Veterans Health Administration">
            <a:extLst>
              <a:ext uri="{FF2B5EF4-FFF2-40B4-BE49-F238E27FC236}">
                <a16:creationId xmlns:a16="http://schemas.microsoft.com/office/drawing/2014/main" id="{77134205-D045-F049-8748-D8A8D88022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3653" y="6195346"/>
            <a:ext cx="2064509" cy="4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30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A334FD-CDB9-4E4B-A9B3-39744F3F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42518"/>
            <a:ext cx="10363200" cy="1399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Transition Slide Title</a:t>
            </a:r>
            <a:br>
              <a:rPr lang="en-US" dirty="0"/>
            </a:br>
            <a:r>
              <a:rPr lang="en-US" dirty="0"/>
              <a:t>Size 28pt, Calibri Bold, Color: RGB 255,255,255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963861"/>
            <a:ext cx="9753600" cy="1126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br>
              <a:rPr lang="en-US" dirty="0"/>
            </a:br>
            <a:r>
              <a:rPr lang="en-US" dirty="0"/>
              <a:t>Size 18pt, Calibri Italic, Color: RGB 255,255,255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521C5-C50D-C04D-A79C-9EA444E44AEF}"/>
              </a:ext>
            </a:extLst>
          </p:cNvPr>
          <p:cNvSpPr txBox="1">
            <a:spLocks/>
          </p:cNvSpPr>
          <p:nvPr userDrawn="1"/>
        </p:nvSpPr>
        <p:spPr>
          <a:xfrm>
            <a:off x="5538216" y="6221413"/>
            <a:ext cx="116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F2C83-6C13-3E41-8A65-585E7DE17CDB}" type="slidenum">
              <a:rPr lang="en-US" sz="1100" smtClean="0">
                <a:solidFill>
                  <a:srgbClr val="003F72"/>
                </a:solidFill>
              </a:rPr>
              <a:pPr/>
              <a:t>‹#›</a:t>
            </a:fld>
            <a:endParaRPr lang="en-US" sz="1100" dirty="0">
              <a:solidFill>
                <a:srgbClr val="003F72"/>
              </a:solidFill>
            </a:endParaRPr>
          </a:p>
        </p:txBody>
      </p:sp>
      <p:pic>
        <p:nvPicPr>
          <p:cNvPr id="7" name="Picture 6" descr="VHA Live Whole Health Graphic">
            <a:extLst>
              <a:ext uri="{FF2B5EF4-FFF2-40B4-BE49-F238E27FC236}">
                <a16:creationId xmlns:a16="http://schemas.microsoft.com/office/drawing/2014/main" id="{65D11122-CA4E-1245-9A7F-441B233B1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952" y="6320099"/>
            <a:ext cx="1814346" cy="153325"/>
          </a:xfrm>
          <a:prstGeom prst="rect">
            <a:avLst/>
          </a:prstGeom>
        </p:spPr>
      </p:pic>
      <p:pic>
        <p:nvPicPr>
          <p:cNvPr id="9" name="Picture 8" descr="Logo and seal for the U.S. Department of Veterans Affairs, Veterans Health Administration">
            <a:extLst>
              <a:ext uri="{FF2B5EF4-FFF2-40B4-BE49-F238E27FC236}">
                <a16:creationId xmlns:a16="http://schemas.microsoft.com/office/drawing/2014/main" id="{BF1A4D08-D141-9F41-8A81-63D8A6BA9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3653" y="6195346"/>
            <a:ext cx="2064509" cy="4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1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722FA0-AB68-BE46-BCF4-CD24D6F8D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718" cy="6851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2446719"/>
            <a:ext cx="10515600" cy="28527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4EDFD-AAE4-D249-871B-495B4EC5A786}"/>
              </a:ext>
            </a:extLst>
          </p:cNvPr>
          <p:cNvSpPr txBox="1">
            <a:spLocks/>
          </p:cNvSpPr>
          <p:nvPr userDrawn="1"/>
        </p:nvSpPr>
        <p:spPr>
          <a:xfrm>
            <a:off x="5538216" y="6221413"/>
            <a:ext cx="116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F2C83-6C13-3E41-8A65-585E7DE17CDB}" type="slidenum">
              <a:rPr lang="en-US" sz="1100" smtClean="0">
                <a:solidFill>
                  <a:srgbClr val="003F72"/>
                </a:solidFill>
              </a:rPr>
              <a:pPr/>
              <a:t>‹#›</a:t>
            </a:fld>
            <a:endParaRPr lang="en-US" sz="1100" dirty="0">
              <a:solidFill>
                <a:srgbClr val="003F72"/>
              </a:solidFill>
            </a:endParaRPr>
          </a:p>
        </p:txBody>
      </p:sp>
      <p:pic>
        <p:nvPicPr>
          <p:cNvPr id="4" name="Picture 3" descr="VHA Live Whole Health Graphic">
            <a:extLst>
              <a:ext uri="{FF2B5EF4-FFF2-40B4-BE49-F238E27FC236}">
                <a16:creationId xmlns:a16="http://schemas.microsoft.com/office/drawing/2014/main" id="{B9DE6CE6-6E91-DD47-9252-9C54413D8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952" y="6320099"/>
            <a:ext cx="1814346" cy="153325"/>
          </a:xfrm>
          <a:prstGeom prst="rect">
            <a:avLst/>
          </a:prstGeom>
        </p:spPr>
      </p:pic>
      <p:pic>
        <p:nvPicPr>
          <p:cNvPr id="7" name="Picture 6" descr="Logo and seal for the U.S. Department of Veterans Affairs, Veterans Health Administration">
            <a:extLst>
              <a:ext uri="{FF2B5EF4-FFF2-40B4-BE49-F238E27FC236}">
                <a16:creationId xmlns:a16="http://schemas.microsoft.com/office/drawing/2014/main" id="{CB2821ED-7562-AE4B-9C26-CB81F27CF2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3653" y="6195346"/>
            <a:ext cx="2064509" cy="4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09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CEAD-066A-40DC-98EF-DF6C6A55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0B9DF-6C6E-45FC-8A79-72912608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AD03-9EE9-4517-B821-6E51585D388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D185C-7940-4AF6-8845-F77559B5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F08CA-DDE7-43CE-969F-6A249C63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E49E-E16D-42B3-9C24-F3645355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1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7F6ACCE-C47F-4035-B3EF-8E44E784D2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B1C8C0B-308D-415D-8427-91588577559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04801" y="838203"/>
            <a:ext cx="11480804" cy="502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58932-9E0A-4A7E-B3D9-12D4A42284AD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0C28D-C755-4D3D-9FB5-25A4004BBF8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1918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5867" y="2323833"/>
            <a:ext cx="5183200" cy="1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4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5867" y="3951033"/>
            <a:ext cx="543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11" name="Google Shape;11;p2" descr="Kirk Kerkorian Medical Education Building"/>
          <p:cNvPicPr preferRelativeResize="0"/>
          <p:nvPr/>
        </p:nvPicPr>
        <p:blipFill rotWithShape="1">
          <a:blip r:embed="rId2">
            <a:alphaModFix/>
          </a:blip>
          <a:srcRect l="26880" r="14080"/>
          <a:stretch/>
        </p:blipFill>
        <p:spPr>
          <a:xfrm>
            <a:off x="6074367" y="-24300"/>
            <a:ext cx="6117636" cy="69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Kirk Kerkorian School of Medicine at UNLV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68" y="294433"/>
            <a:ext cx="3794257" cy="5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162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5166467"/>
            <a:ext cx="12192000" cy="112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15600" y="2057167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pic>
        <p:nvPicPr>
          <p:cNvPr id="16" name="Google Shape;16;p3" descr="Kirk Kerkorian School of Medicine at UNLV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6901" y="5425900"/>
            <a:ext cx="4438201" cy="6138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539200" y="3179567"/>
            <a:ext cx="543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785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166467"/>
            <a:ext cx="12246000" cy="1122400"/>
          </a:xfrm>
          <a:prstGeom prst="rect">
            <a:avLst/>
          </a:prstGeom>
          <a:solidFill>
            <a:srgbClr val="CE0E2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chemeClr val="lt1"/>
              </a:highlight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2057167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E0E2D"/>
              </a:buClr>
              <a:buSzPts val="3100"/>
              <a:buNone/>
              <a:defRPr sz="4133" b="1">
                <a:solidFill>
                  <a:srgbClr val="CE0E2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pic>
        <p:nvPicPr>
          <p:cNvPr id="21" name="Google Shape;21;p4" descr="Kirk Kerkorian School of Medicine at UNLV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6901" y="5425900"/>
            <a:ext cx="4438201" cy="61386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539200" y="3179567"/>
            <a:ext cx="543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382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 PPT Template" type="tx">
  <p:cSld name="SOM PPT Templa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6031133"/>
            <a:ext cx="12192000" cy="82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7" name="Google Shape;27;p5" descr="Kirk Kerkorian School of Medicine at UNLV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601" y="6271500"/>
            <a:ext cx="2978268" cy="411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92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0EB8-7786-F576-B454-02716440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35B60-4457-519F-8166-1FDCD3B0A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DF8DD-1352-A1EF-9618-17A4397D9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D0A1D-107F-3200-64BD-CF84E346B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A3CE4-EEF5-035F-DF55-896C83D58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9E3B9-B29F-766B-6EBD-1D43DB31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D57445-12E2-5F9A-830B-0D1CCFEF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2701D-4E9A-EC19-4D2C-E6F13355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59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solidFill>
          <a:srgbClr val="FFFFF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6031133"/>
            <a:ext cx="12192000" cy="826800"/>
          </a:xfrm>
          <a:prstGeom prst="rect">
            <a:avLst/>
          </a:prstGeom>
          <a:solidFill>
            <a:srgbClr val="CE0E2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E0E2D"/>
              </a:buClr>
              <a:buSzPts val="2800"/>
              <a:buNone/>
              <a:defRPr b="1">
                <a:solidFill>
                  <a:srgbClr val="CE0E2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2" name="Google Shape;32;p6" descr="Kirk Kerkorian School of Medicine at UNLV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01" y="6271500"/>
            <a:ext cx="2978268" cy="411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67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6DDB-915D-3B70-2899-133B4218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8065D-E42C-9CF4-B40D-9DCE9042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53BEC-248B-A759-0493-15DAC785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FFBD5-9D1E-0867-6AC7-7E4B775F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FB68A-857A-283E-524E-38AD9620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B2418-F0E7-C3C6-0C3A-EC2D2B2A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9C989-ACBE-9C3C-2459-2C4502BF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910A-BAA4-66C9-09A7-6B5A9C95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8323-E706-183B-252F-8ECE94119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1B24D-42CC-B99D-8DAA-F1808AD1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94B81-F357-42DB-0842-F4EF0934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C4F91-E8DE-85CB-13F3-E03F222C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37FA3-4150-FA7D-D4A9-4091B3C8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6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38C9-1337-3E8D-FB5A-2EE77AC1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59614-CD92-4552-3246-07FF85516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ADC6C-3680-C6DE-188C-6998ECBB1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304F3-5DE4-0E0E-CBE5-127B268B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EC3DC-7433-8F1D-CBC1-92478F66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7A1ED-60B2-E1F0-CB0E-536BF8E8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1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4.jp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50958-46B3-1F02-ADC6-E596C224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BAA9E-E2FC-F40C-B5D3-297482D9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12E7-9AF4-0297-871E-A440C1B1E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5ADE-2C2B-4452-8BF6-38EDFB71500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48964-ED70-F5EB-5E7C-3DB0A92D0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418B-934A-5772-5CC1-E04205925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6E69E-2BF0-4659-B654-BAF3AAF8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2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379" y="620897"/>
            <a:ext cx="9668335" cy="98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379" y="1606778"/>
            <a:ext cx="9668335" cy="453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199D0-2E92-5344-A4F1-B1A88591B30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611139" y="6470825"/>
            <a:ext cx="2029222" cy="1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284BF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6483CC-7EA9-4C48-97A1-8EEC76C3323B}"/>
              </a:ext>
            </a:extLst>
          </p:cNvPr>
          <p:cNvSpPr txBox="1">
            <a:spLocks/>
          </p:cNvSpPr>
          <p:nvPr userDrawn="1"/>
        </p:nvSpPr>
        <p:spPr>
          <a:xfrm>
            <a:off x="5538216" y="6221413"/>
            <a:ext cx="116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F2C83-6C13-3E41-8A65-585E7DE17CDB}" type="slidenum">
              <a:rPr lang="en-US" sz="1100" smtClean="0">
                <a:solidFill>
                  <a:srgbClr val="003F72"/>
                </a:solidFill>
              </a:rPr>
              <a:pPr/>
              <a:t>‹#›</a:t>
            </a:fld>
            <a:endParaRPr lang="en-US" sz="1100" dirty="0">
              <a:solidFill>
                <a:srgbClr val="003F72"/>
              </a:solidFill>
            </a:endParaRPr>
          </a:p>
        </p:txBody>
      </p:sp>
      <p:pic>
        <p:nvPicPr>
          <p:cNvPr id="3" name="Picture 2" descr="VHA Live Whole Health Graphic">
            <a:extLst>
              <a:ext uri="{FF2B5EF4-FFF2-40B4-BE49-F238E27FC236}">
                <a16:creationId xmlns:a16="http://schemas.microsoft.com/office/drawing/2014/main" id="{D39C7DC7-04ED-E241-BFB3-42AE7E7574B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78952" y="6320099"/>
            <a:ext cx="1814346" cy="153325"/>
          </a:xfrm>
          <a:prstGeom prst="rect">
            <a:avLst/>
          </a:prstGeom>
        </p:spPr>
      </p:pic>
      <p:pic>
        <p:nvPicPr>
          <p:cNvPr id="4" name="Picture 3" descr="Logo and seal for the U.S. Department of Veterans Affairs, Veterans Health Administration">
            <a:extLst>
              <a:ext uri="{FF2B5EF4-FFF2-40B4-BE49-F238E27FC236}">
                <a16:creationId xmlns:a16="http://schemas.microsoft.com/office/drawing/2014/main" id="{87EEB2A1-C8A4-9346-A2D6-E39EDDBD81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63653" y="6195346"/>
            <a:ext cx="2064509" cy="4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1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5534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A4B9-F5B7-94B6-725E-2FF610D60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4799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Moving Towards Whole Health and Health Equity: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6D217-E35E-93AE-8AA6-4FCE9B351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4474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Embedding Integrative Medicine &amp; Whole Health Education in Medical School Curricula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C5A89-BE66-41F9-9DDC-7A049A5A7F15}"/>
              </a:ext>
            </a:extLst>
          </p:cNvPr>
          <p:cNvSpPr txBox="1"/>
          <p:nvPr/>
        </p:nvSpPr>
        <p:spPr>
          <a:xfrm>
            <a:off x="1392572" y="4446165"/>
            <a:ext cx="4791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Rashmi Mullur, MD</a:t>
            </a:r>
          </a:p>
          <a:p>
            <a:r>
              <a:rPr lang="en-US" dirty="0"/>
              <a:t>Clinical Professor of Medicine</a:t>
            </a:r>
          </a:p>
          <a:p>
            <a:r>
              <a:rPr lang="en-US" dirty="0"/>
              <a:t>Director of Integrative Medicine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B38EB-4B8A-F9E1-BE88-B1246DEB53AF}"/>
              </a:ext>
            </a:extLst>
          </p:cNvPr>
          <p:cNvSpPr txBox="1"/>
          <p:nvPr/>
        </p:nvSpPr>
        <p:spPr>
          <a:xfrm>
            <a:off x="7064927" y="4469234"/>
            <a:ext cx="4549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dirty="0"/>
              <a:t>Anne ”Annie” Weisman, Ph.D., M.P.H., L.M.T. </a:t>
            </a:r>
          </a:p>
          <a:p>
            <a:pPr marL="0" indent="0"/>
            <a:r>
              <a:rPr lang="en-US" dirty="0"/>
              <a:t>Director of Well-Being &amp; Integrative Medicine</a:t>
            </a:r>
          </a:p>
          <a:p>
            <a:pPr marL="0" indent="0"/>
            <a:r>
              <a:rPr lang="en-US" dirty="0"/>
              <a:t>Associate Professor, Medical Education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55730-82BC-B337-0A9A-A04064EFF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37" b="85936"/>
          <a:stretch/>
        </p:blipFill>
        <p:spPr>
          <a:xfrm>
            <a:off x="7064927" y="5394989"/>
            <a:ext cx="4006490" cy="883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53C150-B82E-0CEF-6945-68EBE848B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29" y="5583794"/>
            <a:ext cx="4791871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0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A43F7-3345-8897-602C-D65DDA503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7775" y="3312515"/>
            <a:ext cx="9696450" cy="1121261"/>
          </a:xfrm>
        </p:spPr>
        <p:txBody>
          <a:bodyPr/>
          <a:lstStyle/>
          <a:p>
            <a:r>
              <a:rPr lang="en-US" dirty="0"/>
              <a:t>Questions about UCLA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A0613-51E2-B4D3-36F9-D31080089977}"/>
              </a:ext>
            </a:extLst>
          </p:cNvPr>
          <p:cNvSpPr txBox="1"/>
          <p:nvPr/>
        </p:nvSpPr>
        <p:spPr>
          <a:xfrm>
            <a:off x="5316279" y="4433776"/>
            <a:ext cx="238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215095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360459" y="1091980"/>
            <a:ext cx="5108608" cy="217335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sz="2667" dirty="0"/>
              <a:t>Moving Towards Whole Health &amp; Health Equity: </a:t>
            </a:r>
            <a:br>
              <a:rPr lang="en-US" sz="2667" dirty="0"/>
            </a:br>
            <a:r>
              <a:rPr lang="en-US" sz="2667" dirty="0"/>
              <a:t>Embedding Integrative Medicine into Medical School Curricula</a:t>
            </a:r>
            <a:endParaRPr sz="2667" dirty="0"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285867" y="3951033"/>
            <a:ext cx="54320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indent="0"/>
            <a:r>
              <a:rPr lang="en-US" dirty="0"/>
              <a:t>Anne ”Annie” Weisman, Ph.D., M.P.H., L.M.T. </a:t>
            </a:r>
          </a:p>
          <a:p>
            <a:pPr marL="0" indent="0"/>
            <a:r>
              <a:rPr lang="en-US" dirty="0"/>
              <a:t>Director of Well-Being &amp; Integrative Medicine</a:t>
            </a:r>
          </a:p>
          <a:p>
            <a:pPr marL="0" indent="0"/>
            <a:r>
              <a:rPr lang="en-US" dirty="0"/>
              <a:t>Associate Professor, Medical Education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146D8-22D6-6520-845B-EA63A5F85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73" y="-564829"/>
            <a:ext cx="9897425" cy="82391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27DCF-48A1-6001-F891-746D30B9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1" y="-169628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62F22-C094-98F3-21C8-298733CB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011A3-4D53-D1ED-9BE2-F84BBE7AB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UNLV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B3AB27-2185-A6C6-4176-9C83443CD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Thank you!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DC449-19B9-C70D-A627-3BD3892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Panel Discussion Questions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45F663-F2E6-2503-CF48-C23821F6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9" y="1590742"/>
            <a:ext cx="11844670" cy="5416114"/>
          </a:xfrm>
        </p:spPr>
        <p:txBody>
          <a:bodyPr anchor="ctr">
            <a:normAutofit/>
          </a:bodyPr>
          <a:lstStyle/>
          <a:p>
            <a:pPr marL="495300" marR="3810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How do our two different integrative medicine programs address whole person health?</a:t>
            </a:r>
          </a:p>
          <a:p>
            <a:pPr marL="495300" marR="3810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600" dirty="0"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95300" marR="3810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How can other programs create these changes to include more WH </a:t>
            </a:r>
            <a:r>
              <a:rPr lang="en-US" sz="3600" dirty="0"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and CIH </a:t>
            </a:r>
            <a:r>
              <a:rPr lang="en-US" sz="3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in their programs?</a:t>
            </a:r>
            <a:endParaRPr lang="en-US" sz="3600" dirty="0"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95300" marR="3810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600" dirty="0">
              <a:effectLst/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95300" marR="3810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Where are the openings in how we train students to see themselves as whole people, caring for whole people?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840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A7DBF-3F0B-11ED-6221-C3A61CD0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Goals &amp;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9834E4-8C15-3B79-EC31-4938A2DD8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4960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12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4BF3D-6F86-A5B1-63E2-626790D8A4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80580" y="5145064"/>
            <a:ext cx="5299225" cy="1712936"/>
          </a:xfrm>
        </p:spPr>
        <p:txBody>
          <a:bodyPr/>
          <a:lstStyle/>
          <a:p>
            <a:r>
              <a:rPr lang="en-US" dirty="0"/>
              <a:t>UCLA DGSOM HEALS </a:t>
            </a:r>
            <a:r>
              <a:rPr lang="en-US" b="0" dirty="0"/>
              <a:t>Integrative Medicine Curriculum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D0B183-83AF-28AF-FE98-CF814F3B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73" y="288858"/>
            <a:ext cx="8852159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5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0FF0-BAFE-3398-7FD7-D9796DE090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5860" y="2369768"/>
            <a:ext cx="3582567" cy="827658"/>
          </a:xfrm>
        </p:spPr>
        <p:txBody>
          <a:bodyPr/>
          <a:lstStyle/>
          <a:p>
            <a:r>
              <a:rPr lang="en-US" dirty="0"/>
              <a:t>UCLA launches BLOCK Curriculum</a:t>
            </a:r>
          </a:p>
          <a:p>
            <a:r>
              <a:rPr lang="en-US" b="0" dirty="0">
                <a:solidFill>
                  <a:schemeClr val="tx1"/>
                </a:solidFill>
              </a:rPr>
              <a:t>ACIMH Faculty Development </a:t>
            </a:r>
            <a:r>
              <a:rPr lang="en-US" dirty="0"/>
              <a:t>Grant </a:t>
            </a:r>
            <a:r>
              <a:rPr lang="en-US" b="0" dirty="0">
                <a:solidFill>
                  <a:schemeClr val="tx1"/>
                </a:solidFill>
              </a:rPr>
              <a:t>Survey of DGSOM students re: CIH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5FE14-9054-CA04-9819-AFD01D80CE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4587" y="2074216"/>
            <a:ext cx="2812347" cy="248654"/>
          </a:xfrm>
        </p:spPr>
        <p:txBody>
          <a:bodyPr/>
          <a:lstStyle/>
          <a:p>
            <a:pPr algn="ctr"/>
            <a:r>
              <a:rPr lang="en-US" dirty="0"/>
              <a:t>2006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511CA0-7ACD-2528-CA83-E9FF8CE283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48116" y="2424866"/>
            <a:ext cx="4101594" cy="737683"/>
          </a:xfrm>
        </p:spPr>
        <p:txBody>
          <a:bodyPr/>
          <a:lstStyle/>
          <a:p>
            <a:r>
              <a:rPr lang="en-US" sz="1600" b="0" dirty="0">
                <a:solidFill>
                  <a:schemeClr val="tx1"/>
                </a:solidFill>
              </a:rPr>
              <a:t>UCLA Integrative Medicine Collaborative </a:t>
            </a:r>
          </a:p>
          <a:p>
            <a:r>
              <a:rPr lang="en-US" dirty="0"/>
              <a:t>Enhanced elective </a:t>
            </a:r>
            <a:r>
              <a:rPr lang="en-US" sz="1600" b="0" dirty="0">
                <a:solidFill>
                  <a:schemeClr val="tx1"/>
                </a:solidFill>
              </a:rPr>
              <a:t>offerings in CIH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B57913-06C0-97BD-C17D-326D9A7CB2C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5BDDEA-5D04-C7FB-ACC0-847CB0D0420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76138" y="2424866"/>
            <a:ext cx="3415861" cy="737683"/>
          </a:xfrm>
        </p:spPr>
        <p:txBody>
          <a:bodyPr/>
          <a:lstStyle/>
          <a:p>
            <a:r>
              <a:rPr lang="en-US" dirty="0"/>
              <a:t>Graduating 1</a:t>
            </a:r>
            <a:r>
              <a:rPr lang="en-US" baseline="30000" dirty="0"/>
              <a:t>st</a:t>
            </a:r>
            <a:r>
              <a:rPr lang="en-US" dirty="0"/>
              <a:t> Class of HEALS</a:t>
            </a:r>
          </a:p>
          <a:p>
            <a:r>
              <a:rPr lang="en-US" dirty="0"/>
              <a:t>CIH content expanded to clerkships and primary courses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86C806-D684-BAE8-F897-0186929D3E6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algn="ctr"/>
            <a:r>
              <a:rPr lang="en-US" dirty="0"/>
              <a:t>2025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90FD54-6943-C3AC-3649-AF167237CC0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CIH concepts introduced within a course in BLOCK curriculum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33AB9E-4249-2F9E-AB9E-316D391D123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algn="ctr"/>
            <a:r>
              <a:rPr lang="en-US" dirty="0"/>
              <a:t>2016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46B6A3-40C3-B8CC-285A-E818AB92D5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z="1600" b="0" dirty="0">
                <a:solidFill>
                  <a:schemeClr val="tx1"/>
                </a:solidFill>
              </a:rPr>
              <a:t>Launch of DGSOM HEALS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Integrative Medicine embedded within all 1</a:t>
            </a:r>
            <a:r>
              <a:rPr lang="en-US" sz="1600" b="0" baseline="30000" dirty="0">
                <a:solidFill>
                  <a:schemeClr val="tx1"/>
                </a:solidFill>
              </a:rPr>
              <a:t>st</a:t>
            </a:r>
            <a:r>
              <a:rPr lang="en-US" sz="1600" b="0" dirty="0">
                <a:solidFill>
                  <a:schemeClr val="tx1"/>
                </a:solidFill>
              </a:rPr>
              <a:t> year courses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B6739E-F893-A4E6-76A0-08B9D1784EC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algn="ctr"/>
            <a:r>
              <a:rPr lang="en-US" dirty="0"/>
              <a:t>2021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2048EF9B-7CBE-86AB-7A86-63E49BB1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410447"/>
            <a:ext cx="10727527" cy="877886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Timeline of Integrative Medicine Educational Development at DGSOM at UCLA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F127D0A-A90C-E700-6F31-F5FB5755ED2C}"/>
              </a:ext>
            </a:extLst>
          </p:cNvPr>
          <p:cNvSpPr txBox="1">
            <a:spLocks/>
          </p:cNvSpPr>
          <p:nvPr/>
        </p:nvSpPr>
        <p:spPr>
          <a:xfrm>
            <a:off x="1214587" y="3752990"/>
            <a:ext cx="9501570" cy="248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3284BF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The evolution of IM educational content at UCLA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1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987510-FD03-0024-41D4-FB3C8DC0A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"/>
            <a:ext cx="12232666" cy="672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DB47C0-72B4-6415-725E-E085487D52F1}"/>
              </a:ext>
            </a:extLst>
          </p:cNvPr>
          <p:cNvSpPr/>
          <p:nvPr/>
        </p:nvSpPr>
        <p:spPr>
          <a:xfrm>
            <a:off x="1303283" y="584659"/>
            <a:ext cx="1486228" cy="1036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Embedded CIH &amp; WH Content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8F2AAC-4FCA-54A0-AEDF-4908187B200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789511" y="1102677"/>
            <a:ext cx="2046397" cy="27417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D01464-A51C-F5AC-EB74-C4D8002CFB77}"/>
              </a:ext>
            </a:extLst>
          </p:cNvPr>
          <p:cNvCxnSpPr>
            <a:cxnSpLocks/>
          </p:cNvCxnSpPr>
          <p:nvPr/>
        </p:nvCxnSpPr>
        <p:spPr>
          <a:xfrm>
            <a:off x="2046397" y="1620694"/>
            <a:ext cx="1085686" cy="90178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2F9578-6331-0AFD-23B9-B975758F2BA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046397" y="1620694"/>
            <a:ext cx="1085686" cy="237323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A529A9-63C7-0D99-59FD-1DA1762CE2B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046397" y="1620694"/>
            <a:ext cx="2483562" cy="372907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E126AD-EC37-73F9-2F68-B71F52FC4698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789511" y="987972"/>
            <a:ext cx="2308006" cy="11470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>
            <a:extLst>
              <a:ext uri="{FF2B5EF4-FFF2-40B4-BE49-F238E27FC236}">
                <a16:creationId xmlns:a16="http://schemas.microsoft.com/office/drawing/2014/main" id="{1134DE7B-F195-462F-3481-5A756E96130D}"/>
              </a:ext>
            </a:extLst>
          </p:cNvPr>
          <p:cNvSpPr/>
          <p:nvPr/>
        </p:nvSpPr>
        <p:spPr>
          <a:xfrm>
            <a:off x="5097517" y="861850"/>
            <a:ext cx="364742" cy="1036029"/>
          </a:xfrm>
          <a:prstGeom prst="leftBrace">
            <a:avLst>
              <a:gd name="adj1" fmla="val 8333"/>
              <a:gd name="adj2" fmla="val 1270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5043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F836-E875-B471-CF99-44B73776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" y="596441"/>
            <a:ext cx="11319641" cy="5702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Curricular Development: </a:t>
            </a:r>
            <a:r>
              <a:rPr lang="en-US" b="0" dirty="0"/>
              <a:t>Strategies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04A66-93A4-8EDA-6272-5C22233B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7" y="1509822"/>
            <a:ext cx="10964366" cy="524185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Deans’ Office Buy-In &amp; Approval</a:t>
            </a:r>
          </a:p>
          <a:p>
            <a:pPr marL="1028700" lvl="1" indent="-342900"/>
            <a:r>
              <a:rPr lang="en-US" dirty="0"/>
              <a:t>Development of 5 Core Learning Objectives in CIH mapped across curricula</a:t>
            </a:r>
          </a:p>
          <a:p>
            <a:pPr marL="1028700" lvl="1" indent="-342900"/>
            <a:r>
              <a:rPr lang="en-US" dirty="0"/>
              <a:t>Alignment with DGSOM UCLA mission/values (Cultural North Star, Health Equity, Interprofessional Education, Social Justice/Advocacy)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Course Chair Engagement:</a:t>
            </a:r>
          </a:p>
          <a:p>
            <a:pPr marL="1028700" lvl="1" indent="-342900"/>
            <a:r>
              <a:rPr lang="en-US" dirty="0"/>
              <a:t>Alignment with existing content</a:t>
            </a:r>
          </a:p>
          <a:p>
            <a:pPr marL="1028700" lvl="1" indent="-342900"/>
            <a:r>
              <a:rPr lang="en-US" dirty="0"/>
              <a:t>Knowledge Assessment (formative &amp; summative)</a:t>
            </a:r>
          </a:p>
          <a:p>
            <a:pPr marL="1028700" lvl="1" indent="-342900"/>
            <a:r>
              <a:rPr lang="en-US" dirty="0"/>
              <a:t>Responsiveness to Course Evaluation &amp; Feedback 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 Participation</a:t>
            </a:r>
          </a:p>
          <a:p>
            <a:pPr marL="1028700" lvl="1" indent="-342900"/>
            <a:r>
              <a:rPr lang="en-US" dirty="0"/>
              <a:t>IM Interest Group(s): IM, Lifestyle Med, Music, Humanities, Wellbeing</a:t>
            </a:r>
          </a:p>
          <a:p>
            <a:pPr marL="1028700" lvl="1" indent="-342900"/>
            <a:r>
              <a:rPr lang="en-US" dirty="0"/>
              <a:t>Extracurricular sessions &amp; mentorship (across multiple subspecialties!!)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Employ Various Pedagogical Strategies &amp; Session Types:</a:t>
            </a:r>
          </a:p>
          <a:p>
            <a:pPr marL="1028700" lvl="1" indent="-342900"/>
            <a:r>
              <a:rPr lang="en-US" dirty="0"/>
              <a:t>Didactic, Case-Based, Standardized Patient, Experiential Workshops, Clinical</a:t>
            </a:r>
          </a:p>
          <a:p>
            <a:pPr marL="1028700" lvl="1" indent="-342900"/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7359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E7AF31-6677-17F1-79E9-8D51C9812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1" t="19176" r="20702" b="19850"/>
          <a:stretch/>
        </p:blipFill>
        <p:spPr>
          <a:xfrm>
            <a:off x="270554" y="1615611"/>
            <a:ext cx="7106134" cy="4119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98AF0-55A4-BC28-8EE2-4B008220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422" y="1687530"/>
            <a:ext cx="6177589" cy="41199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FEE00F7-3606-A62E-3224-6B267A0C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81" y="133564"/>
            <a:ext cx="9668333" cy="1099335"/>
          </a:xfrm>
        </p:spPr>
        <p:txBody>
          <a:bodyPr>
            <a:normAutofit/>
          </a:bodyPr>
          <a:lstStyle/>
          <a:p>
            <a:r>
              <a:rPr lang="en-US" dirty="0"/>
              <a:t>The Integrative Medicine Collaborative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C1AF9-57AA-642F-98FB-0C38308BD04A}"/>
              </a:ext>
            </a:extLst>
          </p:cNvPr>
          <p:cNvSpPr txBox="1"/>
          <p:nvPr/>
        </p:nvSpPr>
        <p:spPr>
          <a:xfrm>
            <a:off x="7986448" y="5735549"/>
            <a:ext cx="320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UCLA Whole Health Model</a:t>
            </a:r>
          </a:p>
        </p:txBody>
      </p:sp>
    </p:spTree>
    <p:extLst>
      <p:ext uri="{BB962C8B-B14F-4D97-AF65-F5344CB8AC3E}">
        <p14:creationId xmlns:p14="http://schemas.microsoft.com/office/powerpoint/2010/main" val="356802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0D9F01-2B87-4103-B146-45820002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20" y="74977"/>
            <a:ext cx="11772625" cy="626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50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876C-7DA7-0E42-22A3-2B6A5946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634"/>
            <a:ext cx="12192000" cy="877886"/>
          </a:xfrm>
        </p:spPr>
        <p:txBody>
          <a:bodyPr>
            <a:noAutofit/>
          </a:bodyPr>
          <a:lstStyle/>
          <a:p>
            <a:r>
              <a:rPr lang="en-US" sz="3200" dirty="0"/>
              <a:t>Bringing Whole Health Education into DGSOM at UCLA: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61E22-D2B2-988A-6E10-E5A7CC694E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0" y="628649"/>
            <a:ext cx="12191999" cy="1857375"/>
          </a:xfrm>
        </p:spPr>
        <p:txBody>
          <a:bodyPr tIns="91440" bIns="91440" anchor="ctr" anchorCtr="0"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Teaches “The </a:t>
            </a:r>
            <a:r>
              <a:rPr lang="en-US" sz="2000" dirty="0" err="1"/>
              <a:t>BioPsychoSocioSpiritual</a:t>
            </a:r>
            <a:r>
              <a:rPr lang="en-US" sz="2000" dirty="0"/>
              <a:t> Model” in Clinical Practice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Models &amp; Emphasizes Approaches for Self-Care &amp; Resiliency for </a:t>
            </a:r>
            <a:r>
              <a:rPr lang="en-US" sz="2000" dirty="0" err="1"/>
              <a:t>Students,Trainees</a:t>
            </a:r>
            <a:r>
              <a:rPr lang="en-US" sz="2000" dirty="0"/>
              <a:t> &amp; Staff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Aligns with Principles of Health Equity, Social Justice &amp; Advocacy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Provides Opportunities for Interprofessional Education and Community Engagement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506D3-D3F6-1D95-3863-650884AED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4610" y="3277313"/>
            <a:ext cx="3072654" cy="2700382"/>
          </a:xfrm>
        </p:spPr>
        <p:txBody>
          <a:bodyPr lIns="0" r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Narrow" panose="020B0606020202030204" pitchFamily="34" charset="0"/>
              </a:rPr>
              <a:t>Foundational &amp; embedded curricula for  </a:t>
            </a:r>
          </a:p>
          <a:p>
            <a:r>
              <a:rPr lang="en-US" sz="1600" b="1" i="1" u="sng" dirty="0">
                <a:latin typeface="Arial Narrow" panose="020B0606020202030204" pitchFamily="34" charset="0"/>
              </a:rPr>
              <a:t>all incoming medical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i="1" u="sng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latin typeface="Arial Narrow" panose="020B0606020202030204" pitchFamily="34" charset="0"/>
              </a:rPr>
              <a:t>Longitudinal content </a:t>
            </a:r>
            <a:r>
              <a:rPr lang="en-US" sz="1600" b="1" dirty="0">
                <a:latin typeface="Arial Narrow" panose="020B0606020202030204" pitchFamily="34" charset="0"/>
              </a:rPr>
              <a:t>reinforced in clerkships &amp; early clinical experiences—including at 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Narrow" panose="020B0606020202030204" pitchFamily="34" charset="0"/>
              </a:rPr>
              <a:t>Development of </a:t>
            </a:r>
            <a:r>
              <a:rPr lang="en-US" sz="1600" b="1" u="sng" dirty="0">
                <a:latin typeface="Arial Narrow" panose="020B0606020202030204" pitchFamily="34" charset="0"/>
              </a:rPr>
              <a:t>professional identity </a:t>
            </a:r>
            <a:r>
              <a:rPr lang="en-US" sz="1600" b="1" dirty="0">
                <a:latin typeface="Arial Narrow" panose="020B0606020202030204" pitchFamily="34" charset="0"/>
              </a:rPr>
              <a:t>in WH/CIH &amp; advocacy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B3895-8B89-022B-89C8-805ADFBD3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4610" y="2800744"/>
            <a:ext cx="3072654" cy="328174"/>
          </a:xfrm>
        </p:spPr>
        <p:txBody>
          <a:bodyPr/>
          <a:lstStyle/>
          <a:p>
            <a:r>
              <a:rPr lang="en-US" u="sng" dirty="0"/>
              <a:t>Medical School (UME)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98A585-E099-A098-4FFD-946D48EC8C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57771" y="3517897"/>
            <a:ext cx="2491495" cy="1954381"/>
          </a:xfrm>
        </p:spPr>
        <p:txBody>
          <a:bodyPr wrap="square" lIns="91440" rIns="9144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Narrow" panose="020B0606020202030204" pitchFamily="34" charset="0"/>
              </a:rPr>
              <a:t>Leverages </a:t>
            </a:r>
            <a:r>
              <a:rPr lang="en-US" sz="1600" b="1" u="sng" dirty="0">
                <a:latin typeface="Arial Narrow" panose="020B0606020202030204" pitchFamily="34" charset="0"/>
              </a:rPr>
              <a:t>VA-academic affiliation </a:t>
            </a:r>
            <a:r>
              <a:rPr lang="en-US" sz="1600" b="1" dirty="0">
                <a:latin typeface="Arial Narrow" panose="020B0606020202030204" pitchFamily="34" charset="0"/>
              </a:rPr>
              <a:t>for WH training and clinical care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900" b="1" dirty="0">
              <a:latin typeface="Arial Narrow" panose="020B06060202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Narrow" panose="020B0606020202030204" pitchFamily="34" charset="0"/>
              </a:rPr>
              <a:t>Creates </a:t>
            </a:r>
            <a:r>
              <a:rPr lang="en-US" sz="1600" b="1" u="sng" dirty="0">
                <a:latin typeface="Arial Narrow" panose="020B0606020202030204" pitchFamily="34" charset="0"/>
              </a:rPr>
              <a:t>specialty-specific</a:t>
            </a:r>
            <a:r>
              <a:rPr lang="en-US" sz="1600" b="1" dirty="0">
                <a:latin typeface="Arial Narrow" panose="020B0606020202030204" pitchFamily="34" charset="0"/>
              </a:rPr>
              <a:t> career development pathways in WH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8811E1-AC91-6F3E-8E43-7CB3103F381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33386" y="2949139"/>
            <a:ext cx="2570923" cy="328174"/>
          </a:xfrm>
        </p:spPr>
        <p:txBody>
          <a:bodyPr/>
          <a:lstStyle/>
          <a:p>
            <a:r>
              <a:rPr lang="en-US" u="sng" dirty="0"/>
              <a:t>Residency (GME)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482FD4-6FDD-00DE-DA57-905C233D4D7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341111" y="3429000"/>
            <a:ext cx="2247377" cy="1932862"/>
          </a:xfrm>
        </p:spPr>
        <p:txBody>
          <a:bodyPr lIns="0" rIns="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Narrow" panose="020B0606020202030204" pitchFamily="34" charset="0"/>
              </a:rPr>
              <a:t>Provides </a:t>
            </a:r>
            <a:r>
              <a:rPr lang="en-US" sz="1600" b="1" u="sng" dirty="0">
                <a:latin typeface="Arial Narrow" panose="020B0606020202030204" pitchFamily="34" charset="0"/>
              </a:rPr>
              <a:t>faculty development </a:t>
            </a:r>
            <a:r>
              <a:rPr lang="en-US" sz="1600" b="1" dirty="0">
                <a:latin typeface="Arial Narrow" panose="020B0606020202030204" pitchFamily="34" charset="0"/>
              </a:rPr>
              <a:t>in WH education &amp; clinical care</a:t>
            </a:r>
          </a:p>
          <a:p>
            <a:pPr algn="l"/>
            <a:endParaRPr lang="en-US" sz="900" b="1" dirty="0">
              <a:latin typeface="Arial Narrow" panose="020B06060202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Narrow" panose="020B0606020202030204" pitchFamily="34" charset="0"/>
              </a:rPr>
              <a:t>Creates </a:t>
            </a:r>
            <a:r>
              <a:rPr lang="en-US" sz="1600" b="1" u="sng" dirty="0">
                <a:latin typeface="Arial Narrow" panose="020B0606020202030204" pitchFamily="34" charset="0"/>
              </a:rPr>
              <a:t>academic opportunities </a:t>
            </a:r>
            <a:r>
              <a:rPr lang="en-US" sz="1600" b="1" dirty="0">
                <a:latin typeface="Arial Narrow" panose="020B0606020202030204" pitchFamily="34" charset="0"/>
              </a:rPr>
              <a:t>to engage students &amp; residents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179E1B-D25C-77FD-214D-E778D969B1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017565" y="2949139"/>
            <a:ext cx="2570923" cy="328174"/>
          </a:xfrm>
        </p:spPr>
        <p:txBody>
          <a:bodyPr/>
          <a:lstStyle/>
          <a:p>
            <a:r>
              <a:rPr lang="en-US" u="sng" dirty="0"/>
              <a:t>Faculty (CME)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427C57C5-195A-0E3D-E4CF-6C4EF50B20E5}"/>
              </a:ext>
            </a:extLst>
          </p:cNvPr>
          <p:cNvSpPr/>
          <p:nvPr/>
        </p:nvSpPr>
        <p:spPr>
          <a:xfrm>
            <a:off x="7632327" y="4124008"/>
            <a:ext cx="708785" cy="124607"/>
          </a:xfrm>
          <a:prstGeom prst="leftRightArrow">
            <a:avLst/>
          </a:prstGeom>
          <a:solidFill>
            <a:srgbClr val="0055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807026B0-CBC5-049F-C87F-E8C353EF6B71}"/>
              </a:ext>
            </a:extLst>
          </p:cNvPr>
          <p:cNvSpPr/>
          <p:nvPr/>
        </p:nvSpPr>
        <p:spPr>
          <a:xfrm>
            <a:off x="3932015" y="4180651"/>
            <a:ext cx="708785" cy="124607"/>
          </a:xfrm>
          <a:prstGeom prst="leftRightArrow">
            <a:avLst/>
          </a:prstGeom>
          <a:solidFill>
            <a:srgbClr val="0055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CLA DGSOM">
  <a:themeElements>
    <a:clrScheme name="UCLA Health 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4B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284BF"/>
      </a:hlink>
      <a:folHlink>
        <a:srgbClr val="6F3B55"/>
      </a:folHlink>
    </a:clrScheme>
    <a:fontScheme name="Health 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LA-DGSOM-PPT-lockup" id="{C65478E4-C184-5E4D-BD32-3C1A3207F78A}" vid="{FA2330E4-BBD1-E646-BD1A-3C6F0743A627}"/>
    </a:ext>
  </a:extLst>
</a:theme>
</file>

<file path=ppt/theme/theme3.xml><?xml version="1.0" encoding="utf-8"?>
<a:theme xmlns:a="http://schemas.openxmlformats.org/drawingml/2006/main" name="1_Live Whole Health Master Slides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586</Words>
  <Application>Microsoft Office PowerPoint</Application>
  <PresentationFormat>Widescreen</PresentationFormat>
  <Paragraphs>90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Apple Symbols</vt:lpstr>
      <vt:lpstr>Arial</vt:lpstr>
      <vt:lpstr>Arial Narrow</vt:lpstr>
      <vt:lpstr>Calibri</vt:lpstr>
      <vt:lpstr>Calibri Light</vt:lpstr>
      <vt:lpstr>Courier New</vt:lpstr>
      <vt:lpstr>Helvetica</vt:lpstr>
      <vt:lpstr>Karbon Medium</vt:lpstr>
      <vt:lpstr>Karbon Semibold</vt:lpstr>
      <vt:lpstr>KarbonUCLA BoldOpen</vt:lpstr>
      <vt:lpstr>Monaco</vt:lpstr>
      <vt:lpstr>Proxima Nova</vt:lpstr>
      <vt:lpstr>Wingdings</vt:lpstr>
      <vt:lpstr>Office Theme</vt:lpstr>
      <vt:lpstr>UCLA DGSOM</vt:lpstr>
      <vt:lpstr>1_Live Whole Health Master Slides 2</vt:lpstr>
      <vt:lpstr>Simple Light</vt:lpstr>
      <vt:lpstr>Moving Towards Whole Health and Health Equity:</vt:lpstr>
      <vt:lpstr>Goals &amp; Objectives</vt:lpstr>
      <vt:lpstr>PowerPoint Presentation</vt:lpstr>
      <vt:lpstr>Timeline of Integrative Medicine Educational Development at DGSOM at UCLA</vt:lpstr>
      <vt:lpstr>PowerPoint Presentation</vt:lpstr>
      <vt:lpstr>Curricular Development: Strategies for Success</vt:lpstr>
      <vt:lpstr>The Integrative Medicine Collaborative</vt:lpstr>
      <vt:lpstr>PowerPoint Presentation</vt:lpstr>
      <vt:lpstr>Bringing Whole Health Education into DGSOM at UCLA: </vt:lpstr>
      <vt:lpstr>PowerPoint Presentation</vt:lpstr>
      <vt:lpstr>Moving Towards Whole Health &amp; Health Equity:  Embedding Integrative Medicine into Medical School Curricula</vt:lpstr>
      <vt:lpstr>PowerPoint Presentation</vt:lpstr>
      <vt:lpstr>PowerPoint Presentation</vt:lpstr>
      <vt:lpstr>PowerPoint Presentation</vt:lpstr>
      <vt:lpstr>Questions about UNLV</vt:lpstr>
      <vt:lpstr>Panel 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Towards Whole Health and Health Equity:</dc:title>
  <dc:creator>Mullur, Rashmi</dc:creator>
  <cp:lastModifiedBy>Mullur, Rashmi</cp:lastModifiedBy>
  <cp:revision>1</cp:revision>
  <dcterms:created xsi:type="dcterms:W3CDTF">2025-02-26T20:36:56Z</dcterms:created>
  <dcterms:modified xsi:type="dcterms:W3CDTF">2025-02-28T18:58:32Z</dcterms:modified>
</cp:coreProperties>
</file>